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5" r:id="rId3"/>
    <p:sldId id="264" r:id="rId4"/>
    <p:sldId id="256" r:id="rId5"/>
    <p:sldId id="259" r:id="rId6"/>
    <p:sldId id="263" r:id="rId7"/>
    <p:sldId id="260" r:id="rId8"/>
    <p:sldId id="261" r:id="rId9"/>
    <p:sldId id="262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034" autoAdjust="0"/>
  </p:normalViewPr>
  <p:slideViewPr>
    <p:cSldViewPr snapToGrid="0">
      <p:cViewPr>
        <p:scale>
          <a:sx n="75" d="100"/>
          <a:sy n="75" d="100"/>
        </p:scale>
        <p:origin x="174" y="366"/>
      </p:cViewPr>
      <p:guideLst/>
    </p:cSldViewPr>
  </p:slideViewPr>
  <p:notesTextViewPr>
    <p:cViewPr>
      <p:scale>
        <a:sx n="1" d="1"/>
        <a:sy n="1" d="1"/>
      </p:scale>
      <p:origin x="0" y="-39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FB450C-051B-4339-AE40-D49F56C101E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4CE9BA-7259-40E8-A17E-E5076A1EE50A}">
      <dgm:prSet phldrT="[Text]" custT="1"/>
      <dgm:spPr>
        <a:solidFill>
          <a:schemeClr val="accent2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800" dirty="0"/>
            <a:t>All Vehicles</a:t>
          </a:r>
        </a:p>
      </dgm:t>
    </dgm:pt>
    <dgm:pt modelId="{38C41944-ECD7-4BA7-B79B-5FF112A91DA4}" type="parTrans" cxnId="{D5DAD2BF-32D3-4F6B-B266-73E70C4657E6}">
      <dgm:prSet/>
      <dgm:spPr/>
      <dgm:t>
        <a:bodyPr/>
        <a:lstStyle/>
        <a:p>
          <a:endParaRPr lang="en-US" sz="2800"/>
        </a:p>
      </dgm:t>
    </dgm:pt>
    <dgm:pt modelId="{3B739074-B445-4D95-B479-132CFDCAD671}" type="sibTrans" cxnId="{D5DAD2BF-32D3-4F6B-B266-73E70C4657E6}">
      <dgm:prSet/>
      <dgm:spPr/>
      <dgm:t>
        <a:bodyPr/>
        <a:lstStyle/>
        <a:p>
          <a:endParaRPr lang="en-US" sz="2800"/>
        </a:p>
      </dgm:t>
    </dgm:pt>
    <dgm:pt modelId="{7996F403-BCCF-4C66-8F04-5B36990E4701}">
      <dgm:prSet phldrT="[Text]" custT="1"/>
      <dgm:spPr>
        <a:solidFill>
          <a:schemeClr val="accent2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800" dirty="0"/>
            <a:t>Hauling Vehicles</a:t>
          </a:r>
        </a:p>
      </dgm:t>
    </dgm:pt>
    <dgm:pt modelId="{9BDB4BA7-F7CA-4951-9B8B-A8A47154C73A}" type="parTrans" cxnId="{188F83FE-AEEF-4287-9585-AC90F2C8A46B}">
      <dgm:prSet>
        <dgm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dgm:style>
      </dgm:prSet>
      <dgm:spPr>
        <a:ln w="28575">
          <a:solidFill>
            <a:schemeClr val="tx1"/>
          </a:solidFill>
          <a:headEnd type="none" w="med" len="med"/>
          <a:tailEnd type="triangle" w="med" len="med"/>
        </a:ln>
      </dgm:spPr>
      <dgm:t>
        <a:bodyPr/>
        <a:lstStyle/>
        <a:p>
          <a:endParaRPr lang="en-US" sz="2800"/>
        </a:p>
      </dgm:t>
    </dgm:pt>
    <dgm:pt modelId="{4C407750-66C1-460F-B522-D130C1678E8F}" type="sibTrans" cxnId="{188F83FE-AEEF-4287-9585-AC90F2C8A46B}">
      <dgm:prSet/>
      <dgm:spPr/>
      <dgm:t>
        <a:bodyPr/>
        <a:lstStyle/>
        <a:p>
          <a:endParaRPr lang="en-US" sz="2800"/>
        </a:p>
      </dgm:t>
    </dgm:pt>
    <dgm:pt modelId="{F00117E2-A138-450C-93A9-266090B1B098}">
      <dgm:prSet phldrT="[Text]" custT="1"/>
      <dgm:spPr>
        <a:solidFill>
          <a:schemeClr val="accent2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800" dirty="0" err="1"/>
            <a:t>Nonhauling</a:t>
          </a:r>
          <a:r>
            <a:rPr lang="en-US" sz="2800" dirty="0"/>
            <a:t> Vehicles</a:t>
          </a:r>
        </a:p>
      </dgm:t>
    </dgm:pt>
    <dgm:pt modelId="{CA89E4ED-8115-4FAD-9B86-33DEAC2FD23D}" type="parTrans" cxnId="{3CA48549-5F3B-46EB-8971-FA552040E764}">
      <dgm:prSet>
        <dgm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dgm:style>
      </dgm:prSet>
      <dgm:spPr>
        <a:ln w="28575">
          <a:solidFill>
            <a:schemeClr val="tx1"/>
          </a:solidFill>
          <a:headEnd type="none" w="med" len="med"/>
          <a:tailEnd type="triangle" w="med" len="med"/>
        </a:ln>
      </dgm:spPr>
      <dgm:t>
        <a:bodyPr/>
        <a:lstStyle/>
        <a:p>
          <a:endParaRPr lang="en-US" sz="2800"/>
        </a:p>
      </dgm:t>
    </dgm:pt>
    <dgm:pt modelId="{6E501AD7-F648-4D8D-8B4B-51EF0231D0BB}" type="sibTrans" cxnId="{3CA48549-5F3B-46EB-8971-FA552040E764}">
      <dgm:prSet/>
      <dgm:spPr/>
      <dgm:t>
        <a:bodyPr/>
        <a:lstStyle/>
        <a:p>
          <a:endParaRPr lang="en-US" sz="2800"/>
        </a:p>
      </dgm:t>
    </dgm:pt>
    <dgm:pt modelId="{4638B457-0A25-4587-80C3-AA7D08B89FE3}">
      <dgm:prSet phldrT="[Text]" custT="1"/>
      <dgm:spPr>
        <a:solidFill>
          <a:schemeClr val="accent2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800" dirty="0"/>
            <a:t>BEV</a:t>
          </a:r>
        </a:p>
      </dgm:t>
    </dgm:pt>
    <dgm:pt modelId="{29C84AB8-D889-485C-9A5D-13AF4205BE7E}" type="parTrans" cxnId="{C6404CBC-8F79-4EC2-92F5-EA733A0CAC8F}">
      <dgm:prSet>
        <dgm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dgm:style>
      </dgm:prSet>
      <dgm:spPr>
        <a:ln w="28575">
          <a:solidFill>
            <a:schemeClr val="tx1"/>
          </a:solidFill>
          <a:headEnd type="none" w="med" len="med"/>
          <a:tailEnd type="triangle" w="med" len="med"/>
        </a:ln>
      </dgm:spPr>
      <dgm:t>
        <a:bodyPr/>
        <a:lstStyle/>
        <a:p>
          <a:endParaRPr lang="en-US" sz="2800"/>
        </a:p>
      </dgm:t>
    </dgm:pt>
    <dgm:pt modelId="{1B446019-6E9D-454A-9A8A-34D9371D4536}" type="sibTrans" cxnId="{C6404CBC-8F79-4EC2-92F5-EA733A0CAC8F}">
      <dgm:prSet/>
      <dgm:spPr/>
      <dgm:t>
        <a:bodyPr/>
        <a:lstStyle/>
        <a:p>
          <a:endParaRPr lang="en-US" sz="2800"/>
        </a:p>
      </dgm:t>
    </dgm:pt>
    <dgm:pt modelId="{27BFE818-C984-421D-A465-4327BA34684D}">
      <dgm:prSet phldrT="[Text]" custT="1"/>
      <dgm:spPr>
        <a:solidFill>
          <a:schemeClr val="accent2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800" dirty="0"/>
            <a:t>ICE</a:t>
          </a:r>
        </a:p>
      </dgm:t>
    </dgm:pt>
    <dgm:pt modelId="{47FC04C3-CA9A-4A1F-8BFA-5A2F125D3DC9}" type="parTrans" cxnId="{9D5F8467-9433-482B-AE4A-943879860B41}">
      <dgm:prSet>
        <dgm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dgm:style>
      </dgm:prSet>
      <dgm:spPr>
        <a:ln w="28575">
          <a:solidFill>
            <a:schemeClr val="tx1"/>
          </a:solidFill>
          <a:headEnd type="none" w="med" len="med"/>
          <a:tailEnd type="triangle" w="med" len="med"/>
        </a:ln>
      </dgm:spPr>
      <dgm:t>
        <a:bodyPr/>
        <a:lstStyle/>
        <a:p>
          <a:endParaRPr lang="en-US" sz="2800"/>
        </a:p>
      </dgm:t>
    </dgm:pt>
    <dgm:pt modelId="{E095DE2E-54EE-4FEE-B10A-E5437043F10E}" type="sibTrans" cxnId="{9D5F8467-9433-482B-AE4A-943879860B41}">
      <dgm:prSet/>
      <dgm:spPr/>
      <dgm:t>
        <a:bodyPr/>
        <a:lstStyle/>
        <a:p>
          <a:endParaRPr lang="en-US" sz="2800"/>
        </a:p>
      </dgm:t>
    </dgm:pt>
    <dgm:pt modelId="{60893952-5B8B-49DF-B5A8-39675B435DCE}">
      <dgm:prSet phldrT="[Text]" custT="1"/>
      <dgm:spPr>
        <a:solidFill>
          <a:schemeClr val="accent2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800" dirty="0"/>
            <a:t>BEV</a:t>
          </a:r>
        </a:p>
      </dgm:t>
    </dgm:pt>
    <dgm:pt modelId="{7BC31BC0-492B-4CED-A363-F5293EB6BE73}" type="parTrans" cxnId="{1DBC025F-9EC4-4E5C-B65E-102756583D78}">
      <dgm:prSet>
        <dgm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dgm:style>
      </dgm:prSet>
      <dgm:spPr>
        <a:ln w="28575">
          <a:solidFill>
            <a:schemeClr val="tx1"/>
          </a:solidFill>
          <a:headEnd type="none" w="med" len="med"/>
          <a:tailEnd type="triangle" w="med" len="med"/>
        </a:ln>
      </dgm:spPr>
      <dgm:t>
        <a:bodyPr/>
        <a:lstStyle/>
        <a:p>
          <a:endParaRPr lang="en-US" sz="2800"/>
        </a:p>
      </dgm:t>
    </dgm:pt>
    <dgm:pt modelId="{9BDBA612-0465-4797-A42B-D9C159EA600F}" type="sibTrans" cxnId="{1DBC025F-9EC4-4E5C-B65E-102756583D78}">
      <dgm:prSet/>
      <dgm:spPr/>
      <dgm:t>
        <a:bodyPr/>
        <a:lstStyle/>
        <a:p>
          <a:endParaRPr lang="en-US" sz="2800"/>
        </a:p>
      </dgm:t>
    </dgm:pt>
    <dgm:pt modelId="{1B2335B3-113B-4467-8A91-DB48FBC4DB07}">
      <dgm:prSet phldrT="[Text]" custT="1"/>
      <dgm:spPr>
        <a:solidFill>
          <a:schemeClr val="accent2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800" dirty="0"/>
            <a:t>ICE</a:t>
          </a:r>
        </a:p>
      </dgm:t>
    </dgm:pt>
    <dgm:pt modelId="{B85A94E8-208A-41DC-A327-FC0230789D16}" type="parTrans" cxnId="{9B45F799-6B15-449A-86B8-EF87BDFC80C9}">
      <dgm:prSet>
        <dgm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dgm:style>
      </dgm:prSet>
      <dgm:spPr>
        <a:ln w="28575">
          <a:solidFill>
            <a:schemeClr val="tx1"/>
          </a:solidFill>
          <a:headEnd type="none" w="med" len="med"/>
          <a:tailEnd type="triangle" w="med" len="med"/>
        </a:ln>
      </dgm:spPr>
      <dgm:t>
        <a:bodyPr/>
        <a:lstStyle/>
        <a:p>
          <a:endParaRPr lang="en-US" sz="2800"/>
        </a:p>
      </dgm:t>
    </dgm:pt>
    <dgm:pt modelId="{7F253131-1718-4D62-957B-F90A27A442E9}" type="sibTrans" cxnId="{9B45F799-6B15-449A-86B8-EF87BDFC80C9}">
      <dgm:prSet/>
      <dgm:spPr/>
      <dgm:t>
        <a:bodyPr/>
        <a:lstStyle/>
        <a:p>
          <a:endParaRPr lang="en-US" sz="2800"/>
        </a:p>
      </dgm:t>
    </dgm:pt>
    <dgm:pt modelId="{DFC98E46-78B1-4B0D-B607-0671DF42C260}" type="pres">
      <dgm:prSet presAssocID="{CCFB450C-051B-4339-AE40-D49F56C101E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22CFF8B-E10F-4471-98D6-D9991E06AC17}" type="pres">
      <dgm:prSet presAssocID="{B14CE9BA-7259-40E8-A17E-E5076A1EE50A}" presName="hierRoot1" presStyleCnt="0">
        <dgm:presLayoutVars>
          <dgm:hierBranch val="init"/>
        </dgm:presLayoutVars>
      </dgm:prSet>
      <dgm:spPr/>
    </dgm:pt>
    <dgm:pt modelId="{3B78C7A0-50B1-4C78-9912-5EAE419B64FF}" type="pres">
      <dgm:prSet presAssocID="{B14CE9BA-7259-40E8-A17E-E5076A1EE50A}" presName="rootComposite1" presStyleCnt="0"/>
      <dgm:spPr/>
    </dgm:pt>
    <dgm:pt modelId="{35591249-49B0-4DE6-88F3-5C346C278126}" type="pres">
      <dgm:prSet presAssocID="{B14CE9BA-7259-40E8-A17E-E5076A1EE50A}" presName="rootText1" presStyleLbl="node0" presStyleIdx="0" presStyleCnt="1" custScaleX="137679" custScaleY="103260">
        <dgm:presLayoutVars>
          <dgm:chPref val="3"/>
        </dgm:presLayoutVars>
      </dgm:prSet>
      <dgm:spPr/>
    </dgm:pt>
    <dgm:pt modelId="{4A0A7BC9-07E0-44C7-9256-F8302B005515}" type="pres">
      <dgm:prSet presAssocID="{B14CE9BA-7259-40E8-A17E-E5076A1EE50A}" presName="rootConnector1" presStyleLbl="node1" presStyleIdx="0" presStyleCnt="0"/>
      <dgm:spPr/>
    </dgm:pt>
    <dgm:pt modelId="{52B867FF-7952-40C5-B570-20DB5408FAC7}" type="pres">
      <dgm:prSet presAssocID="{B14CE9BA-7259-40E8-A17E-E5076A1EE50A}" presName="hierChild2" presStyleCnt="0"/>
      <dgm:spPr/>
    </dgm:pt>
    <dgm:pt modelId="{8FFA7E2D-31EA-4288-995A-DE5F25D6B811}" type="pres">
      <dgm:prSet presAssocID="{9BDB4BA7-F7CA-4951-9B8B-A8A47154C73A}" presName="Name37" presStyleLbl="parChTrans1D2" presStyleIdx="0" presStyleCnt="2"/>
      <dgm:spPr/>
    </dgm:pt>
    <dgm:pt modelId="{500CFC83-B43D-4A88-9D12-6C425E4B3149}" type="pres">
      <dgm:prSet presAssocID="{7996F403-BCCF-4C66-8F04-5B36990E4701}" presName="hierRoot2" presStyleCnt="0">
        <dgm:presLayoutVars>
          <dgm:hierBranch/>
        </dgm:presLayoutVars>
      </dgm:prSet>
      <dgm:spPr/>
    </dgm:pt>
    <dgm:pt modelId="{009452AD-1684-4BBB-9A94-B9A333C3B8CA}" type="pres">
      <dgm:prSet presAssocID="{7996F403-BCCF-4C66-8F04-5B36990E4701}" presName="rootComposite" presStyleCnt="0"/>
      <dgm:spPr/>
    </dgm:pt>
    <dgm:pt modelId="{6EC74892-373F-4465-A48B-3D9D87EF5754}" type="pres">
      <dgm:prSet presAssocID="{7996F403-BCCF-4C66-8F04-5B36990E4701}" presName="rootText" presStyleLbl="node2" presStyleIdx="0" presStyleCnt="2" custScaleX="129074" custScaleY="86050" custLinFactNeighborX="4002">
        <dgm:presLayoutVars>
          <dgm:chPref val="3"/>
        </dgm:presLayoutVars>
      </dgm:prSet>
      <dgm:spPr/>
    </dgm:pt>
    <dgm:pt modelId="{645D0C5E-8998-443F-95DC-89F8E9EE35A3}" type="pres">
      <dgm:prSet presAssocID="{7996F403-BCCF-4C66-8F04-5B36990E4701}" presName="rootConnector" presStyleLbl="node2" presStyleIdx="0" presStyleCnt="2"/>
      <dgm:spPr/>
    </dgm:pt>
    <dgm:pt modelId="{E0D824E3-6AB0-4909-84CB-F31ECF227F5E}" type="pres">
      <dgm:prSet presAssocID="{7996F403-BCCF-4C66-8F04-5B36990E4701}" presName="hierChild4" presStyleCnt="0"/>
      <dgm:spPr/>
    </dgm:pt>
    <dgm:pt modelId="{8BC382D4-C628-43A2-A316-F49271144571}" type="pres">
      <dgm:prSet presAssocID="{47FC04C3-CA9A-4A1F-8BFA-5A2F125D3DC9}" presName="Name35" presStyleLbl="parChTrans1D3" presStyleIdx="0" presStyleCnt="4"/>
      <dgm:spPr/>
    </dgm:pt>
    <dgm:pt modelId="{298996DA-D30F-44C1-84C4-980F5AC2997D}" type="pres">
      <dgm:prSet presAssocID="{27BFE818-C984-421D-A465-4327BA34684D}" presName="hierRoot2" presStyleCnt="0">
        <dgm:presLayoutVars>
          <dgm:hierBranch val="hang"/>
        </dgm:presLayoutVars>
      </dgm:prSet>
      <dgm:spPr/>
    </dgm:pt>
    <dgm:pt modelId="{14BCD635-B27C-4E4B-B18D-1D3669DED57E}" type="pres">
      <dgm:prSet presAssocID="{27BFE818-C984-421D-A465-4327BA34684D}" presName="rootComposite" presStyleCnt="0"/>
      <dgm:spPr/>
    </dgm:pt>
    <dgm:pt modelId="{DDA8EE1A-AC0A-4D9F-9CCA-7405442EE8D9}" type="pres">
      <dgm:prSet presAssocID="{27BFE818-C984-421D-A465-4327BA34684D}" presName="rootText" presStyleLbl="node3" presStyleIdx="0" presStyleCnt="4" custScaleX="70279" custScaleY="73506" custLinFactNeighborX="5336">
        <dgm:presLayoutVars>
          <dgm:chPref val="3"/>
        </dgm:presLayoutVars>
      </dgm:prSet>
      <dgm:spPr/>
    </dgm:pt>
    <dgm:pt modelId="{D8CC6220-9BE7-465B-9152-B00EA3BBD520}" type="pres">
      <dgm:prSet presAssocID="{27BFE818-C984-421D-A465-4327BA34684D}" presName="rootConnector" presStyleLbl="node3" presStyleIdx="0" presStyleCnt="4"/>
      <dgm:spPr/>
    </dgm:pt>
    <dgm:pt modelId="{7BCC4CC2-46FB-47C6-8F1B-716506A04CA3}" type="pres">
      <dgm:prSet presAssocID="{27BFE818-C984-421D-A465-4327BA34684D}" presName="hierChild4" presStyleCnt="0"/>
      <dgm:spPr/>
    </dgm:pt>
    <dgm:pt modelId="{751CA94A-8FA6-4D12-9DBC-A25BFC323590}" type="pres">
      <dgm:prSet presAssocID="{27BFE818-C984-421D-A465-4327BA34684D}" presName="hierChild5" presStyleCnt="0"/>
      <dgm:spPr/>
    </dgm:pt>
    <dgm:pt modelId="{AE493773-4D26-4ED7-88EE-533AC3BCDFEF}" type="pres">
      <dgm:prSet presAssocID="{29C84AB8-D889-485C-9A5D-13AF4205BE7E}" presName="Name35" presStyleLbl="parChTrans1D3" presStyleIdx="1" presStyleCnt="4"/>
      <dgm:spPr/>
    </dgm:pt>
    <dgm:pt modelId="{34614795-E110-4735-8FD4-61033F3230F6}" type="pres">
      <dgm:prSet presAssocID="{4638B457-0A25-4587-80C3-AA7D08B89FE3}" presName="hierRoot2" presStyleCnt="0">
        <dgm:presLayoutVars>
          <dgm:hierBranch val="hang"/>
        </dgm:presLayoutVars>
      </dgm:prSet>
      <dgm:spPr/>
    </dgm:pt>
    <dgm:pt modelId="{04CB3543-BD90-407D-AF5F-F17FEBD8FC39}" type="pres">
      <dgm:prSet presAssocID="{4638B457-0A25-4587-80C3-AA7D08B89FE3}" presName="rootComposite" presStyleCnt="0"/>
      <dgm:spPr/>
    </dgm:pt>
    <dgm:pt modelId="{C9C0A8BD-918C-4C8E-B358-5DBA1BC4F123}" type="pres">
      <dgm:prSet presAssocID="{4638B457-0A25-4587-80C3-AA7D08B89FE3}" presName="rootText" presStyleLbl="node3" presStyleIdx="1" presStyleCnt="4" custScaleX="70165" custScaleY="73506" custLinFactNeighborX="2668">
        <dgm:presLayoutVars>
          <dgm:chPref val="3"/>
        </dgm:presLayoutVars>
      </dgm:prSet>
      <dgm:spPr/>
    </dgm:pt>
    <dgm:pt modelId="{ACF4F903-110C-421D-9234-C1B7341A04B8}" type="pres">
      <dgm:prSet presAssocID="{4638B457-0A25-4587-80C3-AA7D08B89FE3}" presName="rootConnector" presStyleLbl="node3" presStyleIdx="1" presStyleCnt="4"/>
      <dgm:spPr/>
    </dgm:pt>
    <dgm:pt modelId="{FB8B5FCC-00E9-405F-9263-0E22276BC480}" type="pres">
      <dgm:prSet presAssocID="{4638B457-0A25-4587-80C3-AA7D08B89FE3}" presName="hierChild4" presStyleCnt="0"/>
      <dgm:spPr/>
    </dgm:pt>
    <dgm:pt modelId="{11C575F1-BA95-427A-8F13-F6BF2F5BC11F}" type="pres">
      <dgm:prSet presAssocID="{4638B457-0A25-4587-80C3-AA7D08B89FE3}" presName="hierChild5" presStyleCnt="0"/>
      <dgm:spPr/>
    </dgm:pt>
    <dgm:pt modelId="{983DD3CB-871E-4D9E-9249-DDDA597F6115}" type="pres">
      <dgm:prSet presAssocID="{7996F403-BCCF-4C66-8F04-5B36990E4701}" presName="hierChild5" presStyleCnt="0"/>
      <dgm:spPr/>
    </dgm:pt>
    <dgm:pt modelId="{1944F29F-558C-4AFF-82FE-C3FCA5338613}" type="pres">
      <dgm:prSet presAssocID="{CA89E4ED-8115-4FAD-9B86-33DEAC2FD23D}" presName="Name37" presStyleLbl="parChTrans1D2" presStyleIdx="1" presStyleCnt="2"/>
      <dgm:spPr/>
    </dgm:pt>
    <dgm:pt modelId="{DA2630D6-3E36-4FB9-9AAD-69EE76E4C74C}" type="pres">
      <dgm:prSet presAssocID="{F00117E2-A138-450C-93A9-266090B1B098}" presName="hierRoot2" presStyleCnt="0">
        <dgm:presLayoutVars>
          <dgm:hierBranch/>
        </dgm:presLayoutVars>
      </dgm:prSet>
      <dgm:spPr/>
    </dgm:pt>
    <dgm:pt modelId="{632CEE2A-D537-4A24-AAAE-C89507A5F57B}" type="pres">
      <dgm:prSet presAssocID="{F00117E2-A138-450C-93A9-266090B1B098}" presName="rootComposite" presStyleCnt="0"/>
      <dgm:spPr/>
    </dgm:pt>
    <dgm:pt modelId="{14E57F1F-21B9-4C1B-9A2B-7E6D45E15A4E}" type="pres">
      <dgm:prSet presAssocID="{F00117E2-A138-450C-93A9-266090B1B098}" presName="rootText" presStyleLbl="node2" presStyleIdx="1" presStyleCnt="2" custScaleX="128969" custScaleY="86202" custLinFactNeighborX="-4002">
        <dgm:presLayoutVars>
          <dgm:chPref val="3"/>
        </dgm:presLayoutVars>
      </dgm:prSet>
      <dgm:spPr/>
    </dgm:pt>
    <dgm:pt modelId="{31DA14BB-1EA1-4D01-BFA1-BA4B57EE677C}" type="pres">
      <dgm:prSet presAssocID="{F00117E2-A138-450C-93A9-266090B1B098}" presName="rootConnector" presStyleLbl="node2" presStyleIdx="1" presStyleCnt="2"/>
      <dgm:spPr/>
    </dgm:pt>
    <dgm:pt modelId="{94231329-2B75-4D3E-A588-55B31150FBC9}" type="pres">
      <dgm:prSet presAssocID="{F00117E2-A138-450C-93A9-266090B1B098}" presName="hierChild4" presStyleCnt="0"/>
      <dgm:spPr/>
    </dgm:pt>
    <dgm:pt modelId="{E60CAED6-E982-4A4F-B6A5-4C83674E2F7B}" type="pres">
      <dgm:prSet presAssocID="{B85A94E8-208A-41DC-A327-FC0230789D16}" presName="Name35" presStyleLbl="parChTrans1D3" presStyleIdx="2" presStyleCnt="4"/>
      <dgm:spPr/>
    </dgm:pt>
    <dgm:pt modelId="{1CE9E612-F7C3-4FFB-89CB-9630B04660AA}" type="pres">
      <dgm:prSet presAssocID="{1B2335B3-113B-4467-8A91-DB48FBC4DB07}" presName="hierRoot2" presStyleCnt="0">
        <dgm:presLayoutVars>
          <dgm:hierBranch val="l"/>
        </dgm:presLayoutVars>
      </dgm:prSet>
      <dgm:spPr/>
    </dgm:pt>
    <dgm:pt modelId="{6C4B91F8-60CA-4B6B-9341-C23E408F7B44}" type="pres">
      <dgm:prSet presAssocID="{1B2335B3-113B-4467-8A91-DB48FBC4DB07}" presName="rootComposite" presStyleCnt="0"/>
      <dgm:spPr/>
    </dgm:pt>
    <dgm:pt modelId="{5856DCCA-786A-43C6-8785-19A535B844DA}" type="pres">
      <dgm:prSet presAssocID="{1B2335B3-113B-4467-8A91-DB48FBC4DB07}" presName="rootText" presStyleLbl="node3" presStyleIdx="2" presStyleCnt="4" custScaleX="70165" custScaleY="73506" custLinFactNeighborX="-2668">
        <dgm:presLayoutVars>
          <dgm:chPref val="3"/>
        </dgm:presLayoutVars>
      </dgm:prSet>
      <dgm:spPr/>
    </dgm:pt>
    <dgm:pt modelId="{2D64B2FC-DFA6-4D3B-B3E6-44BB44330859}" type="pres">
      <dgm:prSet presAssocID="{1B2335B3-113B-4467-8A91-DB48FBC4DB07}" presName="rootConnector" presStyleLbl="node3" presStyleIdx="2" presStyleCnt="4"/>
      <dgm:spPr/>
    </dgm:pt>
    <dgm:pt modelId="{2F901DCD-C772-426F-AE35-162B8C14AF59}" type="pres">
      <dgm:prSet presAssocID="{1B2335B3-113B-4467-8A91-DB48FBC4DB07}" presName="hierChild4" presStyleCnt="0"/>
      <dgm:spPr/>
    </dgm:pt>
    <dgm:pt modelId="{5DAB2438-7E92-42B3-B60C-7B5E528A3563}" type="pres">
      <dgm:prSet presAssocID="{1B2335B3-113B-4467-8A91-DB48FBC4DB07}" presName="hierChild5" presStyleCnt="0"/>
      <dgm:spPr/>
    </dgm:pt>
    <dgm:pt modelId="{80A1ADC3-40F2-497B-BFFB-095D71004696}" type="pres">
      <dgm:prSet presAssocID="{7BC31BC0-492B-4CED-A363-F5293EB6BE73}" presName="Name35" presStyleLbl="parChTrans1D3" presStyleIdx="3" presStyleCnt="4"/>
      <dgm:spPr/>
    </dgm:pt>
    <dgm:pt modelId="{61C5EB73-C639-4FE2-8DAE-65BBBAB5DBF3}" type="pres">
      <dgm:prSet presAssocID="{60893952-5B8B-49DF-B5A8-39675B435DCE}" presName="hierRoot2" presStyleCnt="0">
        <dgm:presLayoutVars>
          <dgm:hierBranch val="init"/>
        </dgm:presLayoutVars>
      </dgm:prSet>
      <dgm:spPr/>
    </dgm:pt>
    <dgm:pt modelId="{C32F0810-D410-4EE8-A479-4518A070869A}" type="pres">
      <dgm:prSet presAssocID="{60893952-5B8B-49DF-B5A8-39675B435DCE}" presName="rootComposite" presStyleCnt="0"/>
      <dgm:spPr/>
    </dgm:pt>
    <dgm:pt modelId="{379E58F8-578F-4A92-9D30-129E61E2E5B2}" type="pres">
      <dgm:prSet presAssocID="{60893952-5B8B-49DF-B5A8-39675B435DCE}" presName="rootText" presStyleLbl="node3" presStyleIdx="3" presStyleCnt="4" custScaleX="70165" custScaleY="73506" custLinFactNeighborX="-5336">
        <dgm:presLayoutVars>
          <dgm:chPref val="3"/>
        </dgm:presLayoutVars>
      </dgm:prSet>
      <dgm:spPr/>
    </dgm:pt>
    <dgm:pt modelId="{242F962D-5F37-4743-84E0-7F7B22DB1061}" type="pres">
      <dgm:prSet presAssocID="{60893952-5B8B-49DF-B5A8-39675B435DCE}" presName="rootConnector" presStyleLbl="node3" presStyleIdx="3" presStyleCnt="4"/>
      <dgm:spPr/>
    </dgm:pt>
    <dgm:pt modelId="{6ECC8057-ECB1-4C3D-B162-C07A68437BCF}" type="pres">
      <dgm:prSet presAssocID="{60893952-5B8B-49DF-B5A8-39675B435DCE}" presName="hierChild4" presStyleCnt="0"/>
      <dgm:spPr/>
    </dgm:pt>
    <dgm:pt modelId="{962DA0DC-BCE2-4E19-B7DB-B542E168C989}" type="pres">
      <dgm:prSet presAssocID="{60893952-5B8B-49DF-B5A8-39675B435DCE}" presName="hierChild5" presStyleCnt="0"/>
      <dgm:spPr/>
    </dgm:pt>
    <dgm:pt modelId="{E219829A-05AF-4E35-81D4-63C7A7A5736F}" type="pres">
      <dgm:prSet presAssocID="{F00117E2-A138-450C-93A9-266090B1B098}" presName="hierChild5" presStyleCnt="0"/>
      <dgm:spPr/>
    </dgm:pt>
    <dgm:pt modelId="{A0317483-6BDE-406B-BAE8-4868CC70BE70}" type="pres">
      <dgm:prSet presAssocID="{B14CE9BA-7259-40E8-A17E-E5076A1EE50A}" presName="hierChild3" presStyleCnt="0"/>
      <dgm:spPr/>
    </dgm:pt>
  </dgm:ptLst>
  <dgm:cxnLst>
    <dgm:cxn modelId="{6A92BE1F-9ED0-481C-A5B6-587ABF2C2554}" type="presOf" srcId="{60893952-5B8B-49DF-B5A8-39675B435DCE}" destId="{242F962D-5F37-4743-84E0-7F7B22DB1061}" srcOrd="1" destOrd="0" presId="urn:microsoft.com/office/officeart/2005/8/layout/orgChart1"/>
    <dgm:cxn modelId="{2D278C3B-344B-4411-9A27-2DD636175AD6}" type="presOf" srcId="{B85A94E8-208A-41DC-A327-FC0230789D16}" destId="{E60CAED6-E982-4A4F-B6A5-4C83674E2F7B}" srcOrd="0" destOrd="0" presId="urn:microsoft.com/office/officeart/2005/8/layout/orgChart1"/>
    <dgm:cxn modelId="{AEEC8D3C-6CFC-4058-A41C-C4D3EB691D53}" type="presOf" srcId="{29C84AB8-D889-485C-9A5D-13AF4205BE7E}" destId="{AE493773-4D26-4ED7-88EE-533AC3BCDFEF}" srcOrd="0" destOrd="0" presId="urn:microsoft.com/office/officeart/2005/8/layout/orgChart1"/>
    <dgm:cxn modelId="{8233A63D-28D8-477B-A652-FD79A4B68172}" type="presOf" srcId="{47FC04C3-CA9A-4A1F-8BFA-5A2F125D3DC9}" destId="{8BC382D4-C628-43A2-A316-F49271144571}" srcOrd="0" destOrd="0" presId="urn:microsoft.com/office/officeart/2005/8/layout/orgChart1"/>
    <dgm:cxn modelId="{F590F13F-AEFD-4100-846C-DDD4711E87DC}" type="presOf" srcId="{7996F403-BCCF-4C66-8F04-5B36990E4701}" destId="{645D0C5E-8998-443F-95DC-89F8E9EE35A3}" srcOrd="1" destOrd="0" presId="urn:microsoft.com/office/officeart/2005/8/layout/orgChart1"/>
    <dgm:cxn modelId="{DA7CD35D-3B53-40BB-A434-E6C572D8771E}" type="presOf" srcId="{60893952-5B8B-49DF-B5A8-39675B435DCE}" destId="{379E58F8-578F-4A92-9D30-129E61E2E5B2}" srcOrd="0" destOrd="0" presId="urn:microsoft.com/office/officeart/2005/8/layout/orgChart1"/>
    <dgm:cxn modelId="{1DBC025F-9EC4-4E5C-B65E-102756583D78}" srcId="{F00117E2-A138-450C-93A9-266090B1B098}" destId="{60893952-5B8B-49DF-B5A8-39675B435DCE}" srcOrd="1" destOrd="0" parTransId="{7BC31BC0-492B-4CED-A363-F5293EB6BE73}" sibTransId="{9BDBA612-0465-4797-A42B-D9C159EA600F}"/>
    <dgm:cxn modelId="{9D5F8467-9433-482B-AE4A-943879860B41}" srcId="{7996F403-BCCF-4C66-8F04-5B36990E4701}" destId="{27BFE818-C984-421D-A465-4327BA34684D}" srcOrd="0" destOrd="0" parTransId="{47FC04C3-CA9A-4A1F-8BFA-5A2F125D3DC9}" sibTransId="{E095DE2E-54EE-4FEE-B10A-E5437043F10E}"/>
    <dgm:cxn modelId="{395A2B48-CAB3-47B2-AE99-283A339D77BF}" type="presOf" srcId="{CCFB450C-051B-4339-AE40-D49F56C101ED}" destId="{DFC98E46-78B1-4B0D-B607-0671DF42C260}" srcOrd="0" destOrd="0" presId="urn:microsoft.com/office/officeart/2005/8/layout/orgChart1"/>
    <dgm:cxn modelId="{3CA48549-5F3B-46EB-8971-FA552040E764}" srcId="{B14CE9BA-7259-40E8-A17E-E5076A1EE50A}" destId="{F00117E2-A138-450C-93A9-266090B1B098}" srcOrd="1" destOrd="0" parTransId="{CA89E4ED-8115-4FAD-9B86-33DEAC2FD23D}" sibTransId="{6E501AD7-F648-4D8D-8B4B-51EF0231D0BB}"/>
    <dgm:cxn modelId="{615FE44A-0116-4608-89C0-70DE506152FE}" type="presOf" srcId="{B14CE9BA-7259-40E8-A17E-E5076A1EE50A}" destId="{35591249-49B0-4DE6-88F3-5C346C278126}" srcOrd="0" destOrd="0" presId="urn:microsoft.com/office/officeart/2005/8/layout/orgChart1"/>
    <dgm:cxn modelId="{E4C7784C-0494-4D35-8904-2BA0B1F4706B}" type="presOf" srcId="{4638B457-0A25-4587-80C3-AA7D08B89FE3}" destId="{ACF4F903-110C-421D-9234-C1B7341A04B8}" srcOrd="1" destOrd="0" presId="urn:microsoft.com/office/officeart/2005/8/layout/orgChart1"/>
    <dgm:cxn modelId="{A2DD6B4E-F692-457B-ADA0-E6DEF3415255}" type="presOf" srcId="{27BFE818-C984-421D-A465-4327BA34684D}" destId="{DDA8EE1A-AC0A-4D9F-9CCA-7405442EE8D9}" srcOrd="0" destOrd="0" presId="urn:microsoft.com/office/officeart/2005/8/layout/orgChart1"/>
    <dgm:cxn modelId="{7D89CA75-B491-48A9-B637-065004A07C65}" type="presOf" srcId="{CA89E4ED-8115-4FAD-9B86-33DEAC2FD23D}" destId="{1944F29F-558C-4AFF-82FE-C3FCA5338613}" srcOrd="0" destOrd="0" presId="urn:microsoft.com/office/officeart/2005/8/layout/orgChart1"/>
    <dgm:cxn modelId="{0224CA92-27B0-4944-9223-09F440EF0175}" type="presOf" srcId="{7BC31BC0-492B-4CED-A363-F5293EB6BE73}" destId="{80A1ADC3-40F2-497B-BFFB-095D71004696}" srcOrd="0" destOrd="0" presId="urn:microsoft.com/office/officeart/2005/8/layout/orgChart1"/>
    <dgm:cxn modelId="{9B45F799-6B15-449A-86B8-EF87BDFC80C9}" srcId="{F00117E2-A138-450C-93A9-266090B1B098}" destId="{1B2335B3-113B-4467-8A91-DB48FBC4DB07}" srcOrd="0" destOrd="0" parTransId="{B85A94E8-208A-41DC-A327-FC0230789D16}" sibTransId="{7F253131-1718-4D62-957B-F90A27A442E9}"/>
    <dgm:cxn modelId="{8EB750A1-A28D-4BE6-8DBC-7E2AECB23573}" type="presOf" srcId="{B14CE9BA-7259-40E8-A17E-E5076A1EE50A}" destId="{4A0A7BC9-07E0-44C7-9256-F8302B005515}" srcOrd="1" destOrd="0" presId="urn:microsoft.com/office/officeart/2005/8/layout/orgChart1"/>
    <dgm:cxn modelId="{B3C18DAE-106F-472F-9AD6-70DFA761D40D}" type="presOf" srcId="{9BDB4BA7-F7CA-4951-9B8B-A8A47154C73A}" destId="{8FFA7E2D-31EA-4288-995A-DE5F25D6B811}" srcOrd="0" destOrd="0" presId="urn:microsoft.com/office/officeart/2005/8/layout/orgChart1"/>
    <dgm:cxn modelId="{2AE32AB0-1581-423B-8D4D-6F1A21DC4429}" type="presOf" srcId="{1B2335B3-113B-4467-8A91-DB48FBC4DB07}" destId="{2D64B2FC-DFA6-4D3B-B3E6-44BB44330859}" srcOrd="1" destOrd="0" presId="urn:microsoft.com/office/officeart/2005/8/layout/orgChart1"/>
    <dgm:cxn modelId="{C6404CBC-8F79-4EC2-92F5-EA733A0CAC8F}" srcId="{7996F403-BCCF-4C66-8F04-5B36990E4701}" destId="{4638B457-0A25-4587-80C3-AA7D08B89FE3}" srcOrd="1" destOrd="0" parTransId="{29C84AB8-D889-485C-9A5D-13AF4205BE7E}" sibTransId="{1B446019-6E9D-454A-9A8A-34D9371D4536}"/>
    <dgm:cxn modelId="{D5DAD2BF-32D3-4F6B-B266-73E70C4657E6}" srcId="{CCFB450C-051B-4339-AE40-D49F56C101ED}" destId="{B14CE9BA-7259-40E8-A17E-E5076A1EE50A}" srcOrd="0" destOrd="0" parTransId="{38C41944-ECD7-4BA7-B79B-5FF112A91DA4}" sibTransId="{3B739074-B445-4D95-B479-132CFDCAD671}"/>
    <dgm:cxn modelId="{9DB85ADC-2663-4869-84D2-127B533BB50D}" type="presOf" srcId="{1B2335B3-113B-4467-8A91-DB48FBC4DB07}" destId="{5856DCCA-786A-43C6-8785-19A535B844DA}" srcOrd="0" destOrd="0" presId="urn:microsoft.com/office/officeart/2005/8/layout/orgChart1"/>
    <dgm:cxn modelId="{C62BEEDE-6400-4B68-B190-6088FCF68A93}" type="presOf" srcId="{F00117E2-A138-450C-93A9-266090B1B098}" destId="{31DA14BB-1EA1-4D01-BFA1-BA4B57EE677C}" srcOrd="1" destOrd="0" presId="urn:microsoft.com/office/officeart/2005/8/layout/orgChart1"/>
    <dgm:cxn modelId="{263103DF-CF1F-413B-8A63-B129E97F73B5}" type="presOf" srcId="{F00117E2-A138-450C-93A9-266090B1B098}" destId="{14E57F1F-21B9-4C1B-9A2B-7E6D45E15A4E}" srcOrd="0" destOrd="0" presId="urn:microsoft.com/office/officeart/2005/8/layout/orgChart1"/>
    <dgm:cxn modelId="{478CDFEC-178D-4EB2-B315-52CA965576A1}" type="presOf" srcId="{27BFE818-C984-421D-A465-4327BA34684D}" destId="{D8CC6220-9BE7-465B-9152-B00EA3BBD520}" srcOrd="1" destOrd="0" presId="urn:microsoft.com/office/officeart/2005/8/layout/orgChart1"/>
    <dgm:cxn modelId="{B5163BF5-EE84-41AC-9FBC-C9C62DDB1B01}" type="presOf" srcId="{7996F403-BCCF-4C66-8F04-5B36990E4701}" destId="{6EC74892-373F-4465-A48B-3D9D87EF5754}" srcOrd="0" destOrd="0" presId="urn:microsoft.com/office/officeart/2005/8/layout/orgChart1"/>
    <dgm:cxn modelId="{25E7FEFB-E039-4542-902D-1BF9761448AA}" type="presOf" srcId="{4638B457-0A25-4587-80C3-AA7D08B89FE3}" destId="{C9C0A8BD-918C-4C8E-B358-5DBA1BC4F123}" srcOrd="0" destOrd="0" presId="urn:microsoft.com/office/officeart/2005/8/layout/orgChart1"/>
    <dgm:cxn modelId="{188F83FE-AEEF-4287-9585-AC90F2C8A46B}" srcId="{B14CE9BA-7259-40E8-A17E-E5076A1EE50A}" destId="{7996F403-BCCF-4C66-8F04-5B36990E4701}" srcOrd="0" destOrd="0" parTransId="{9BDB4BA7-F7CA-4951-9B8B-A8A47154C73A}" sibTransId="{4C407750-66C1-460F-B522-D130C1678E8F}"/>
    <dgm:cxn modelId="{0E2EBB8D-7780-424D-A961-AD8F7D6E293F}" type="presParOf" srcId="{DFC98E46-78B1-4B0D-B607-0671DF42C260}" destId="{322CFF8B-E10F-4471-98D6-D9991E06AC17}" srcOrd="0" destOrd="0" presId="urn:microsoft.com/office/officeart/2005/8/layout/orgChart1"/>
    <dgm:cxn modelId="{D6FA95C9-39FD-472D-874B-FC3DA03FF7F3}" type="presParOf" srcId="{322CFF8B-E10F-4471-98D6-D9991E06AC17}" destId="{3B78C7A0-50B1-4C78-9912-5EAE419B64FF}" srcOrd="0" destOrd="0" presId="urn:microsoft.com/office/officeart/2005/8/layout/orgChart1"/>
    <dgm:cxn modelId="{BC0EB941-5FE5-45A7-B1B0-5411A444D46D}" type="presParOf" srcId="{3B78C7A0-50B1-4C78-9912-5EAE419B64FF}" destId="{35591249-49B0-4DE6-88F3-5C346C278126}" srcOrd="0" destOrd="0" presId="urn:microsoft.com/office/officeart/2005/8/layout/orgChart1"/>
    <dgm:cxn modelId="{A0CE4D77-CB8F-4046-9F78-43EE626F1E46}" type="presParOf" srcId="{3B78C7A0-50B1-4C78-9912-5EAE419B64FF}" destId="{4A0A7BC9-07E0-44C7-9256-F8302B005515}" srcOrd="1" destOrd="0" presId="urn:microsoft.com/office/officeart/2005/8/layout/orgChart1"/>
    <dgm:cxn modelId="{7C1EFEE7-40DE-4E93-8E75-6E687CABBE82}" type="presParOf" srcId="{322CFF8B-E10F-4471-98D6-D9991E06AC17}" destId="{52B867FF-7952-40C5-B570-20DB5408FAC7}" srcOrd="1" destOrd="0" presId="urn:microsoft.com/office/officeart/2005/8/layout/orgChart1"/>
    <dgm:cxn modelId="{57FAC0E3-7618-426D-A832-E08F7A0F0619}" type="presParOf" srcId="{52B867FF-7952-40C5-B570-20DB5408FAC7}" destId="{8FFA7E2D-31EA-4288-995A-DE5F25D6B811}" srcOrd="0" destOrd="0" presId="urn:microsoft.com/office/officeart/2005/8/layout/orgChart1"/>
    <dgm:cxn modelId="{9F57BEF1-7A05-434E-A03B-F17477AEE42B}" type="presParOf" srcId="{52B867FF-7952-40C5-B570-20DB5408FAC7}" destId="{500CFC83-B43D-4A88-9D12-6C425E4B3149}" srcOrd="1" destOrd="0" presId="urn:microsoft.com/office/officeart/2005/8/layout/orgChart1"/>
    <dgm:cxn modelId="{773B7D13-4168-4C97-982C-F9758A353038}" type="presParOf" srcId="{500CFC83-B43D-4A88-9D12-6C425E4B3149}" destId="{009452AD-1684-4BBB-9A94-B9A333C3B8CA}" srcOrd="0" destOrd="0" presId="urn:microsoft.com/office/officeart/2005/8/layout/orgChart1"/>
    <dgm:cxn modelId="{EDF21DF5-1526-4511-A3FC-DD4869D836B5}" type="presParOf" srcId="{009452AD-1684-4BBB-9A94-B9A333C3B8CA}" destId="{6EC74892-373F-4465-A48B-3D9D87EF5754}" srcOrd="0" destOrd="0" presId="urn:microsoft.com/office/officeart/2005/8/layout/orgChart1"/>
    <dgm:cxn modelId="{EA2DF687-2E83-49BF-B706-EEADBE3CF31A}" type="presParOf" srcId="{009452AD-1684-4BBB-9A94-B9A333C3B8CA}" destId="{645D0C5E-8998-443F-95DC-89F8E9EE35A3}" srcOrd="1" destOrd="0" presId="urn:microsoft.com/office/officeart/2005/8/layout/orgChart1"/>
    <dgm:cxn modelId="{1C381205-33BC-4EB7-85AA-BAC25DEEE077}" type="presParOf" srcId="{500CFC83-B43D-4A88-9D12-6C425E4B3149}" destId="{E0D824E3-6AB0-4909-84CB-F31ECF227F5E}" srcOrd="1" destOrd="0" presId="urn:microsoft.com/office/officeart/2005/8/layout/orgChart1"/>
    <dgm:cxn modelId="{D1704C4F-B613-4DE5-A2CB-F6C2B14DAAB5}" type="presParOf" srcId="{E0D824E3-6AB0-4909-84CB-F31ECF227F5E}" destId="{8BC382D4-C628-43A2-A316-F49271144571}" srcOrd="0" destOrd="0" presId="urn:microsoft.com/office/officeart/2005/8/layout/orgChart1"/>
    <dgm:cxn modelId="{BDE831DD-64C8-48C2-AFC3-E1E051CBBB84}" type="presParOf" srcId="{E0D824E3-6AB0-4909-84CB-F31ECF227F5E}" destId="{298996DA-D30F-44C1-84C4-980F5AC2997D}" srcOrd="1" destOrd="0" presId="urn:microsoft.com/office/officeart/2005/8/layout/orgChart1"/>
    <dgm:cxn modelId="{CED7FC58-DC08-4A94-B32F-B5290E8B0B6E}" type="presParOf" srcId="{298996DA-D30F-44C1-84C4-980F5AC2997D}" destId="{14BCD635-B27C-4E4B-B18D-1D3669DED57E}" srcOrd="0" destOrd="0" presId="urn:microsoft.com/office/officeart/2005/8/layout/orgChart1"/>
    <dgm:cxn modelId="{8C7A9B80-1EF0-4F59-A7C2-7B3658351555}" type="presParOf" srcId="{14BCD635-B27C-4E4B-B18D-1D3669DED57E}" destId="{DDA8EE1A-AC0A-4D9F-9CCA-7405442EE8D9}" srcOrd="0" destOrd="0" presId="urn:microsoft.com/office/officeart/2005/8/layout/orgChart1"/>
    <dgm:cxn modelId="{9B7CF084-C1AE-4D2D-A24E-0E51E63BA590}" type="presParOf" srcId="{14BCD635-B27C-4E4B-B18D-1D3669DED57E}" destId="{D8CC6220-9BE7-465B-9152-B00EA3BBD520}" srcOrd="1" destOrd="0" presId="urn:microsoft.com/office/officeart/2005/8/layout/orgChart1"/>
    <dgm:cxn modelId="{F42B1183-A8C2-47C3-8CA0-695E8C657C6C}" type="presParOf" srcId="{298996DA-D30F-44C1-84C4-980F5AC2997D}" destId="{7BCC4CC2-46FB-47C6-8F1B-716506A04CA3}" srcOrd="1" destOrd="0" presId="urn:microsoft.com/office/officeart/2005/8/layout/orgChart1"/>
    <dgm:cxn modelId="{272EBAD7-E936-4DCE-BFAC-C3ABBB6C9B18}" type="presParOf" srcId="{298996DA-D30F-44C1-84C4-980F5AC2997D}" destId="{751CA94A-8FA6-4D12-9DBC-A25BFC323590}" srcOrd="2" destOrd="0" presId="urn:microsoft.com/office/officeart/2005/8/layout/orgChart1"/>
    <dgm:cxn modelId="{C3DF804C-55C6-4221-B614-869D43E91A75}" type="presParOf" srcId="{E0D824E3-6AB0-4909-84CB-F31ECF227F5E}" destId="{AE493773-4D26-4ED7-88EE-533AC3BCDFEF}" srcOrd="2" destOrd="0" presId="urn:microsoft.com/office/officeart/2005/8/layout/orgChart1"/>
    <dgm:cxn modelId="{F691FD1E-E353-4BF3-8A00-B638E8565446}" type="presParOf" srcId="{E0D824E3-6AB0-4909-84CB-F31ECF227F5E}" destId="{34614795-E110-4735-8FD4-61033F3230F6}" srcOrd="3" destOrd="0" presId="urn:microsoft.com/office/officeart/2005/8/layout/orgChart1"/>
    <dgm:cxn modelId="{A509B529-97FF-484C-BF6C-E1AC31C0562B}" type="presParOf" srcId="{34614795-E110-4735-8FD4-61033F3230F6}" destId="{04CB3543-BD90-407D-AF5F-F17FEBD8FC39}" srcOrd="0" destOrd="0" presId="urn:microsoft.com/office/officeart/2005/8/layout/orgChart1"/>
    <dgm:cxn modelId="{C0AED1FF-D1B4-4DDB-A559-98E33831671C}" type="presParOf" srcId="{04CB3543-BD90-407D-AF5F-F17FEBD8FC39}" destId="{C9C0A8BD-918C-4C8E-B358-5DBA1BC4F123}" srcOrd="0" destOrd="0" presId="urn:microsoft.com/office/officeart/2005/8/layout/orgChart1"/>
    <dgm:cxn modelId="{B778CD90-BDAF-40F2-964C-71D2BF98F58D}" type="presParOf" srcId="{04CB3543-BD90-407D-AF5F-F17FEBD8FC39}" destId="{ACF4F903-110C-421D-9234-C1B7341A04B8}" srcOrd="1" destOrd="0" presId="urn:microsoft.com/office/officeart/2005/8/layout/orgChart1"/>
    <dgm:cxn modelId="{8A2B79F5-C4EB-40A1-8CDD-04E67BF93213}" type="presParOf" srcId="{34614795-E110-4735-8FD4-61033F3230F6}" destId="{FB8B5FCC-00E9-405F-9263-0E22276BC480}" srcOrd="1" destOrd="0" presId="urn:microsoft.com/office/officeart/2005/8/layout/orgChart1"/>
    <dgm:cxn modelId="{431F51EE-8C30-4E84-9341-BFE902E59856}" type="presParOf" srcId="{34614795-E110-4735-8FD4-61033F3230F6}" destId="{11C575F1-BA95-427A-8F13-F6BF2F5BC11F}" srcOrd="2" destOrd="0" presId="urn:microsoft.com/office/officeart/2005/8/layout/orgChart1"/>
    <dgm:cxn modelId="{5B52598C-5BB0-46C8-B044-9B7A1F714E53}" type="presParOf" srcId="{500CFC83-B43D-4A88-9D12-6C425E4B3149}" destId="{983DD3CB-871E-4D9E-9249-DDDA597F6115}" srcOrd="2" destOrd="0" presId="urn:microsoft.com/office/officeart/2005/8/layout/orgChart1"/>
    <dgm:cxn modelId="{C3B089B4-DC16-4C55-AD98-BA8E5433AD48}" type="presParOf" srcId="{52B867FF-7952-40C5-B570-20DB5408FAC7}" destId="{1944F29F-558C-4AFF-82FE-C3FCA5338613}" srcOrd="2" destOrd="0" presId="urn:microsoft.com/office/officeart/2005/8/layout/orgChart1"/>
    <dgm:cxn modelId="{45A2746B-074F-4C31-9C00-3110A11236D1}" type="presParOf" srcId="{52B867FF-7952-40C5-B570-20DB5408FAC7}" destId="{DA2630D6-3E36-4FB9-9AAD-69EE76E4C74C}" srcOrd="3" destOrd="0" presId="urn:microsoft.com/office/officeart/2005/8/layout/orgChart1"/>
    <dgm:cxn modelId="{F7B6174E-5CFD-41C6-8074-38233E698014}" type="presParOf" srcId="{DA2630D6-3E36-4FB9-9AAD-69EE76E4C74C}" destId="{632CEE2A-D537-4A24-AAAE-C89507A5F57B}" srcOrd="0" destOrd="0" presId="urn:microsoft.com/office/officeart/2005/8/layout/orgChart1"/>
    <dgm:cxn modelId="{4A3B09F3-3962-430F-B7DD-184E0BE2AA44}" type="presParOf" srcId="{632CEE2A-D537-4A24-AAAE-C89507A5F57B}" destId="{14E57F1F-21B9-4C1B-9A2B-7E6D45E15A4E}" srcOrd="0" destOrd="0" presId="urn:microsoft.com/office/officeart/2005/8/layout/orgChart1"/>
    <dgm:cxn modelId="{97CFC126-185F-4132-A35C-85EAF3E25C5A}" type="presParOf" srcId="{632CEE2A-D537-4A24-AAAE-C89507A5F57B}" destId="{31DA14BB-1EA1-4D01-BFA1-BA4B57EE677C}" srcOrd="1" destOrd="0" presId="urn:microsoft.com/office/officeart/2005/8/layout/orgChart1"/>
    <dgm:cxn modelId="{5B0602E6-6A80-4929-9F40-AAF98571B678}" type="presParOf" srcId="{DA2630D6-3E36-4FB9-9AAD-69EE76E4C74C}" destId="{94231329-2B75-4D3E-A588-55B31150FBC9}" srcOrd="1" destOrd="0" presId="urn:microsoft.com/office/officeart/2005/8/layout/orgChart1"/>
    <dgm:cxn modelId="{821D3AD2-2DE2-4A3F-BD4E-549034402F26}" type="presParOf" srcId="{94231329-2B75-4D3E-A588-55B31150FBC9}" destId="{E60CAED6-E982-4A4F-B6A5-4C83674E2F7B}" srcOrd="0" destOrd="0" presId="urn:microsoft.com/office/officeart/2005/8/layout/orgChart1"/>
    <dgm:cxn modelId="{7E342F68-3A89-4D21-95D3-0CD4A1F8992A}" type="presParOf" srcId="{94231329-2B75-4D3E-A588-55B31150FBC9}" destId="{1CE9E612-F7C3-4FFB-89CB-9630B04660AA}" srcOrd="1" destOrd="0" presId="urn:microsoft.com/office/officeart/2005/8/layout/orgChart1"/>
    <dgm:cxn modelId="{3E1F51AC-ADC1-4994-BA28-6EDF74BA2EB7}" type="presParOf" srcId="{1CE9E612-F7C3-4FFB-89CB-9630B04660AA}" destId="{6C4B91F8-60CA-4B6B-9341-C23E408F7B44}" srcOrd="0" destOrd="0" presId="urn:microsoft.com/office/officeart/2005/8/layout/orgChart1"/>
    <dgm:cxn modelId="{9544864D-D0A4-4F38-830F-777C58ABBEB3}" type="presParOf" srcId="{6C4B91F8-60CA-4B6B-9341-C23E408F7B44}" destId="{5856DCCA-786A-43C6-8785-19A535B844DA}" srcOrd="0" destOrd="0" presId="urn:microsoft.com/office/officeart/2005/8/layout/orgChart1"/>
    <dgm:cxn modelId="{A3643EE2-B0D0-47E8-830F-E8ECB6E1E992}" type="presParOf" srcId="{6C4B91F8-60CA-4B6B-9341-C23E408F7B44}" destId="{2D64B2FC-DFA6-4D3B-B3E6-44BB44330859}" srcOrd="1" destOrd="0" presId="urn:microsoft.com/office/officeart/2005/8/layout/orgChart1"/>
    <dgm:cxn modelId="{B4968609-7A2F-4563-A70A-515D75F1CCE9}" type="presParOf" srcId="{1CE9E612-F7C3-4FFB-89CB-9630B04660AA}" destId="{2F901DCD-C772-426F-AE35-162B8C14AF59}" srcOrd="1" destOrd="0" presId="urn:microsoft.com/office/officeart/2005/8/layout/orgChart1"/>
    <dgm:cxn modelId="{79497EA7-4DDA-4E7B-9556-B1B970827CAE}" type="presParOf" srcId="{1CE9E612-F7C3-4FFB-89CB-9630B04660AA}" destId="{5DAB2438-7E92-42B3-B60C-7B5E528A3563}" srcOrd="2" destOrd="0" presId="urn:microsoft.com/office/officeart/2005/8/layout/orgChart1"/>
    <dgm:cxn modelId="{6C52D6DA-8837-492A-BD2E-0BC324080D3C}" type="presParOf" srcId="{94231329-2B75-4D3E-A588-55B31150FBC9}" destId="{80A1ADC3-40F2-497B-BFFB-095D71004696}" srcOrd="2" destOrd="0" presId="urn:microsoft.com/office/officeart/2005/8/layout/orgChart1"/>
    <dgm:cxn modelId="{94632930-244F-4A85-89C4-2B4132BA8BFD}" type="presParOf" srcId="{94231329-2B75-4D3E-A588-55B31150FBC9}" destId="{61C5EB73-C639-4FE2-8DAE-65BBBAB5DBF3}" srcOrd="3" destOrd="0" presId="urn:microsoft.com/office/officeart/2005/8/layout/orgChart1"/>
    <dgm:cxn modelId="{124ED26F-1DAD-4E49-95BD-72A7E539096E}" type="presParOf" srcId="{61C5EB73-C639-4FE2-8DAE-65BBBAB5DBF3}" destId="{C32F0810-D410-4EE8-A479-4518A070869A}" srcOrd="0" destOrd="0" presId="urn:microsoft.com/office/officeart/2005/8/layout/orgChart1"/>
    <dgm:cxn modelId="{D2AA795D-999F-4698-BE16-D7949C797D7C}" type="presParOf" srcId="{C32F0810-D410-4EE8-A479-4518A070869A}" destId="{379E58F8-578F-4A92-9D30-129E61E2E5B2}" srcOrd="0" destOrd="0" presId="urn:microsoft.com/office/officeart/2005/8/layout/orgChart1"/>
    <dgm:cxn modelId="{8D34EF87-3A60-4041-99C6-D9FC147C0E6B}" type="presParOf" srcId="{C32F0810-D410-4EE8-A479-4518A070869A}" destId="{242F962D-5F37-4743-84E0-7F7B22DB1061}" srcOrd="1" destOrd="0" presId="urn:microsoft.com/office/officeart/2005/8/layout/orgChart1"/>
    <dgm:cxn modelId="{AADC9754-80D6-41E3-800B-718423DE2AF9}" type="presParOf" srcId="{61C5EB73-C639-4FE2-8DAE-65BBBAB5DBF3}" destId="{6ECC8057-ECB1-4C3D-B162-C07A68437BCF}" srcOrd="1" destOrd="0" presId="urn:microsoft.com/office/officeart/2005/8/layout/orgChart1"/>
    <dgm:cxn modelId="{562FB687-9501-469F-9773-1806858DD11F}" type="presParOf" srcId="{61C5EB73-C639-4FE2-8DAE-65BBBAB5DBF3}" destId="{962DA0DC-BCE2-4E19-B7DB-B542E168C989}" srcOrd="2" destOrd="0" presId="urn:microsoft.com/office/officeart/2005/8/layout/orgChart1"/>
    <dgm:cxn modelId="{C2D894E7-F9AF-4F8E-8D4D-636D1E915289}" type="presParOf" srcId="{DA2630D6-3E36-4FB9-9AAD-69EE76E4C74C}" destId="{E219829A-05AF-4E35-81D4-63C7A7A5736F}" srcOrd="2" destOrd="0" presId="urn:microsoft.com/office/officeart/2005/8/layout/orgChart1"/>
    <dgm:cxn modelId="{CB25A196-ABFC-4835-B82D-09DBF6F916A4}" type="presParOf" srcId="{322CFF8B-E10F-4471-98D6-D9991E06AC17}" destId="{A0317483-6BDE-406B-BAE8-4868CC70BE7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1ADC3-40F2-497B-BFFB-095D71004696}">
      <dsp:nvSpPr>
        <dsp:cNvPr id="0" name=""/>
        <dsp:cNvSpPr/>
      </dsp:nvSpPr>
      <dsp:spPr>
        <a:xfrm>
          <a:off x="7069795" y="3544702"/>
          <a:ext cx="1207175" cy="5729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458"/>
              </a:lnTo>
              <a:lnTo>
                <a:pt x="1207175" y="286458"/>
              </a:lnTo>
              <a:lnTo>
                <a:pt x="1207175" y="572916"/>
              </a:lnTo>
            </a:path>
          </a:pathLst>
        </a:custGeom>
        <a:noFill/>
        <a:ln w="28575" cap="flat" cmpd="sng" algn="ctr">
          <a:solidFill>
            <a:schemeClr val="tx1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dsp:style>
    </dsp:sp>
    <dsp:sp modelId="{E60CAED6-E982-4A4F-B6A5-4C83674E2F7B}">
      <dsp:nvSpPr>
        <dsp:cNvPr id="0" name=""/>
        <dsp:cNvSpPr/>
      </dsp:nvSpPr>
      <dsp:spPr>
        <a:xfrm>
          <a:off x="5862619" y="3544702"/>
          <a:ext cx="1207175" cy="572916"/>
        </a:xfrm>
        <a:custGeom>
          <a:avLst/>
          <a:gdLst/>
          <a:ahLst/>
          <a:cxnLst/>
          <a:rect l="0" t="0" r="0" b="0"/>
          <a:pathLst>
            <a:path>
              <a:moveTo>
                <a:pt x="1207175" y="0"/>
              </a:moveTo>
              <a:lnTo>
                <a:pt x="1207175" y="286458"/>
              </a:lnTo>
              <a:lnTo>
                <a:pt x="0" y="286458"/>
              </a:lnTo>
              <a:lnTo>
                <a:pt x="0" y="572916"/>
              </a:lnTo>
            </a:path>
          </a:pathLst>
        </a:custGeom>
        <a:noFill/>
        <a:ln w="28575" cap="flat" cmpd="sng" algn="ctr">
          <a:solidFill>
            <a:schemeClr val="tx1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dsp:style>
    </dsp:sp>
    <dsp:sp modelId="{1944F29F-558C-4AFF-82FE-C3FCA5338613}">
      <dsp:nvSpPr>
        <dsp:cNvPr id="0" name=""/>
        <dsp:cNvSpPr/>
      </dsp:nvSpPr>
      <dsp:spPr>
        <a:xfrm>
          <a:off x="4690343" y="1795916"/>
          <a:ext cx="2379451" cy="5729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458"/>
              </a:lnTo>
              <a:lnTo>
                <a:pt x="2379451" y="286458"/>
              </a:lnTo>
              <a:lnTo>
                <a:pt x="2379451" y="572916"/>
              </a:lnTo>
            </a:path>
          </a:pathLst>
        </a:custGeom>
        <a:noFill/>
        <a:ln w="28575" cap="flat" cmpd="sng" algn="ctr">
          <a:solidFill>
            <a:schemeClr val="tx1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dsp:style>
    </dsp:sp>
    <dsp:sp modelId="{AE493773-4D26-4ED7-88EE-533AC3BCDFEF}">
      <dsp:nvSpPr>
        <dsp:cNvPr id="0" name=""/>
        <dsp:cNvSpPr/>
      </dsp:nvSpPr>
      <dsp:spPr>
        <a:xfrm>
          <a:off x="2312324" y="3542629"/>
          <a:ext cx="1208730" cy="5729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458"/>
              </a:lnTo>
              <a:lnTo>
                <a:pt x="1208730" y="286458"/>
              </a:lnTo>
              <a:lnTo>
                <a:pt x="1208730" y="572916"/>
              </a:lnTo>
            </a:path>
          </a:pathLst>
        </a:custGeom>
        <a:noFill/>
        <a:ln w="28575" cap="flat" cmpd="sng" algn="ctr">
          <a:solidFill>
            <a:schemeClr val="tx1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dsp:style>
    </dsp:sp>
    <dsp:sp modelId="{8BC382D4-C628-43A2-A316-F49271144571}">
      <dsp:nvSpPr>
        <dsp:cNvPr id="0" name=""/>
        <dsp:cNvSpPr/>
      </dsp:nvSpPr>
      <dsp:spPr>
        <a:xfrm>
          <a:off x="1105148" y="3542629"/>
          <a:ext cx="1207175" cy="572916"/>
        </a:xfrm>
        <a:custGeom>
          <a:avLst/>
          <a:gdLst/>
          <a:ahLst/>
          <a:cxnLst/>
          <a:rect l="0" t="0" r="0" b="0"/>
          <a:pathLst>
            <a:path>
              <a:moveTo>
                <a:pt x="1207175" y="0"/>
              </a:moveTo>
              <a:lnTo>
                <a:pt x="1207175" y="286458"/>
              </a:lnTo>
              <a:lnTo>
                <a:pt x="0" y="286458"/>
              </a:lnTo>
              <a:lnTo>
                <a:pt x="0" y="572916"/>
              </a:lnTo>
            </a:path>
          </a:pathLst>
        </a:custGeom>
        <a:noFill/>
        <a:ln w="28575" cap="flat" cmpd="sng" algn="ctr">
          <a:solidFill>
            <a:schemeClr val="tx1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dsp:style>
    </dsp:sp>
    <dsp:sp modelId="{8FFA7E2D-31EA-4288-995A-DE5F25D6B811}">
      <dsp:nvSpPr>
        <dsp:cNvPr id="0" name=""/>
        <dsp:cNvSpPr/>
      </dsp:nvSpPr>
      <dsp:spPr>
        <a:xfrm>
          <a:off x="2312324" y="1795916"/>
          <a:ext cx="2378019" cy="572916"/>
        </a:xfrm>
        <a:custGeom>
          <a:avLst/>
          <a:gdLst/>
          <a:ahLst/>
          <a:cxnLst/>
          <a:rect l="0" t="0" r="0" b="0"/>
          <a:pathLst>
            <a:path>
              <a:moveTo>
                <a:pt x="2378019" y="0"/>
              </a:moveTo>
              <a:lnTo>
                <a:pt x="2378019" y="286458"/>
              </a:lnTo>
              <a:lnTo>
                <a:pt x="0" y="286458"/>
              </a:lnTo>
              <a:lnTo>
                <a:pt x="0" y="572916"/>
              </a:lnTo>
            </a:path>
          </a:pathLst>
        </a:custGeom>
        <a:noFill/>
        <a:ln w="28575" cap="flat" cmpd="sng" algn="ctr">
          <a:solidFill>
            <a:schemeClr val="tx1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dsp:style>
    </dsp:sp>
    <dsp:sp modelId="{35591249-49B0-4DE6-88F3-5C346C278126}">
      <dsp:nvSpPr>
        <dsp:cNvPr id="0" name=""/>
        <dsp:cNvSpPr/>
      </dsp:nvSpPr>
      <dsp:spPr>
        <a:xfrm>
          <a:off x="2812282" y="387360"/>
          <a:ext cx="3756121" cy="1408555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All Vehicles</a:t>
          </a:r>
        </a:p>
      </dsp:txBody>
      <dsp:txXfrm>
        <a:off x="2812282" y="387360"/>
        <a:ext cx="3756121" cy="1408555"/>
      </dsp:txXfrm>
    </dsp:sp>
    <dsp:sp modelId="{6EC74892-373F-4465-A48B-3D9D87EF5754}">
      <dsp:nvSpPr>
        <dsp:cNvPr id="0" name=""/>
        <dsp:cNvSpPr/>
      </dsp:nvSpPr>
      <dsp:spPr>
        <a:xfrm>
          <a:off x="551643" y="2368832"/>
          <a:ext cx="3521362" cy="1173796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Hauling Vehicles</a:t>
          </a:r>
        </a:p>
      </dsp:txBody>
      <dsp:txXfrm>
        <a:off x="551643" y="2368832"/>
        <a:ext cx="3521362" cy="1173796"/>
      </dsp:txXfrm>
    </dsp:sp>
    <dsp:sp modelId="{DDA8EE1A-AC0A-4D9F-9CCA-7405442EE8D9}">
      <dsp:nvSpPr>
        <dsp:cNvPr id="0" name=""/>
        <dsp:cNvSpPr/>
      </dsp:nvSpPr>
      <dsp:spPr>
        <a:xfrm>
          <a:off x="146482" y="4115545"/>
          <a:ext cx="1917332" cy="1002685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ICE</a:t>
          </a:r>
        </a:p>
      </dsp:txBody>
      <dsp:txXfrm>
        <a:off x="146482" y="4115545"/>
        <a:ext cx="1917332" cy="1002685"/>
      </dsp:txXfrm>
    </dsp:sp>
    <dsp:sp modelId="{C9C0A8BD-918C-4C8E-B358-5DBA1BC4F123}">
      <dsp:nvSpPr>
        <dsp:cNvPr id="0" name=""/>
        <dsp:cNvSpPr/>
      </dsp:nvSpPr>
      <dsp:spPr>
        <a:xfrm>
          <a:off x="2563944" y="4115545"/>
          <a:ext cx="1914222" cy="1002685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BEV</a:t>
          </a:r>
        </a:p>
      </dsp:txBody>
      <dsp:txXfrm>
        <a:off x="2563944" y="4115545"/>
        <a:ext cx="1914222" cy="1002685"/>
      </dsp:txXfrm>
    </dsp:sp>
    <dsp:sp modelId="{14E57F1F-21B9-4C1B-9A2B-7E6D45E15A4E}">
      <dsp:nvSpPr>
        <dsp:cNvPr id="0" name=""/>
        <dsp:cNvSpPr/>
      </dsp:nvSpPr>
      <dsp:spPr>
        <a:xfrm>
          <a:off x="5310546" y="2368832"/>
          <a:ext cx="3518497" cy="1175869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/>
            <a:t>Nonhauling</a:t>
          </a:r>
          <a:r>
            <a:rPr lang="en-US" sz="2800" kern="1200" dirty="0"/>
            <a:t> Vehicles</a:t>
          </a:r>
        </a:p>
      </dsp:txBody>
      <dsp:txXfrm>
        <a:off x="5310546" y="2368832"/>
        <a:ext cx="3518497" cy="1175869"/>
      </dsp:txXfrm>
    </dsp:sp>
    <dsp:sp modelId="{5856DCCA-786A-43C6-8785-19A535B844DA}">
      <dsp:nvSpPr>
        <dsp:cNvPr id="0" name=""/>
        <dsp:cNvSpPr/>
      </dsp:nvSpPr>
      <dsp:spPr>
        <a:xfrm>
          <a:off x="4905508" y="4117619"/>
          <a:ext cx="1914222" cy="1002685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ICE</a:t>
          </a:r>
        </a:p>
      </dsp:txBody>
      <dsp:txXfrm>
        <a:off x="4905508" y="4117619"/>
        <a:ext cx="1914222" cy="1002685"/>
      </dsp:txXfrm>
    </dsp:sp>
    <dsp:sp modelId="{379E58F8-578F-4A92-9D30-129E61E2E5B2}">
      <dsp:nvSpPr>
        <dsp:cNvPr id="0" name=""/>
        <dsp:cNvSpPr/>
      </dsp:nvSpPr>
      <dsp:spPr>
        <a:xfrm>
          <a:off x="7319859" y="4117619"/>
          <a:ext cx="1914222" cy="1002685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BEV</a:t>
          </a:r>
        </a:p>
      </dsp:txBody>
      <dsp:txXfrm>
        <a:off x="7319859" y="4117619"/>
        <a:ext cx="1914222" cy="10026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C5362-11BE-4886-978B-F647D810DE1A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6C217-D2E5-4CF0-BBF1-F5F5822D63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821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spcBef>
                <a:spcPts val="600"/>
              </a:spcBef>
              <a:buNone/>
            </a:pPr>
            <a:r>
              <a:rPr lang="en-US" b="1" dirty="0">
                <a:effectLst/>
              </a:rPr>
              <a:t>Update #1: expanded model boundaries.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b="1" dirty="0">
                <a:effectLst/>
              </a:rPr>
              <a:t>Update #2: an independent policy module.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b="1" dirty="0">
                <a:effectLst/>
              </a:rPr>
              <a:t>Update #3: the modeling of multi-year strategic producer decisions.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sz="1200" dirty="0">
                <a:sym typeface="Wingdings" panose="05000000000000000000" pitchFamily="2" charset="2"/>
              </a:rPr>
              <a:t>	Allow </a:t>
            </a:r>
            <a:r>
              <a:rPr lang="en-US" sz="1200" u="sng" dirty="0">
                <a:sym typeface="Wingdings" panose="05000000000000000000" pitchFamily="2" charset="2"/>
              </a:rPr>
              <a:t>different consumer responses to EVs and ICEs</a:t>
            </a:r>
          </a:p>
          <a:p>
            <a:pPr lvl="1">
              <a:spcBef>
                <a:spcPts val="600"/>
              </a:spcBef>
            </a:pPr>
            <a:r>
              <a:rPr lang="en-US" sz="1200" dirty="0">
                <a:sym typeface="Wingdings" panose="05000000000000000000" pitchFamily="2" charset="2"/>
              </a:rPr>
              <a:t>	Model the stock of vehicles and their use over time </a:t>
            </a:r>
            <a:r>
              <a:rPr lang="en-US" sz="1200" u="sng" dirty="0">
                <a:sym typeface="Wingdings" panose="05000000000000000000" pitchFamily="2" charset="2"/>
              </a:rPr>
              <a:t>based on the overall demand for mobility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b="1" dirty="0">
                <a:effectLst/>
              </a:rPr>
              <a:t>Update #4: the addition of a consumer response component.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b="1" dirty="0">
                <a:effectLst/>
              </a:rPr>
              <a:t>Update #5: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addition of feedback loops for producer decisions.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effectLst/>
              </a:rPr>
              <a:t>Update #6: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use of absolute costs and emissions rates.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dirty="0"/>
          </a:p>
          <a:p>
            <a:pPr marL="457200" lvl="1" indent="0">
              <a:spcBef>
                <a:spcPts val="600"/>
              </a:spcBef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76C217-D2E5-4CF0-BBF1-F5F5822D63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05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spcBef>
                <a:spcPts val="600"/>
              </a:spcBef>
              <a:buNone/>
            </a:pPr>
            <a:r>
              <a:rPr lang="en-US" b="1" dirty="0">
                <a:effectLst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76C217-D2E5-4CF0-BBF1-F5F5822D63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234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spcBef>
                <a:spcPts val="600"/>
              </a:spcBef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76C217-D2E5-4CF0-BBF1-F5F5822D63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437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Market class tree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76C217-D2E5-4CF0-BBF1-F5F5822D63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460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Consumer Module 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76C217-D2E5-4CF0-BBF1-F5F5822D63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08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Within the Consumer Module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76C217-D2E5-4CF0-BBF1-F5F5822D63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25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Producer Module 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76C217-D2E5-4CF0-BBF1-F5F5822D63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79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Effects Module 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76C217-D2E5-4CF0-BBF1-F5F5822D63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4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Policy Module 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76C217-D2E5-4CF0-BBF1-F5F5822D63B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801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E8AA4-BC19-403D-908D-4D4CA0F492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40238D-2AB0-4F17-8097-B89CA2D388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32FD5-AC6B-4C7F-8997-5239590F5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97ECF-ECF0-4542-B898-E4893C7A4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949486-5BA9-492B-B804-89519CDB8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706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91957-0C15-42D8-BA09-ADFCAD718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7623C6-239E-45B8-BFA5-9B0F3765E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4BE1B-0710-4074-BD6B-AA88514EF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A9EC5-CB4E-4ED4-B83D-7F4CAF520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82581-474C-4C9C-B1C1-B8B46C367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808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EB36D3-0C97-43BA-9393-2B37DE3100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035745-92DD-4711-9A71-0A83BCB82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78F1C6-F82E-4CD9-B22F-6B29C3D3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AFD709-1BF2-4C95-81A9-F76A8C83A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42DD87-3C4E-4095-BE9A-EE029C4AD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9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8CB88-4186-4565-9B3D-A2A8B5675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337278-B452-40CB-B18B-C0E949395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439F9-E20E-46E2-BC03-CED551488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9E796-EC94-405E-91D9-54AB83622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FF0EA3-2A3E-4A05-8ABD-F80256984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40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48F79-16F7-44A2-8B2D-2620C336E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CDFED-4AA0-44B0-9C28-9ED7D7474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E3A6F2-BA6F-4190-A968-32DF8A017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C2294C-A561-4A06-A673-536E8515F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A7BB2B-0F60-4790-BEA3-025E88BCE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60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657BA-6328-413C-8BC2-BAFE3F218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C1E8A-5120-43E1-B812-066975B73A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12DF09-FB2D-4264-926D-A5FCD47D2D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C8622-7A9C-4600-98EF-FD0C8EE53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A191A-455D-4DE2-B910-CA49A14D0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B3A73A-4A48-4055-9E09-A94FF0023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12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E8039-6141-4B01-B975-B04155A78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DF0C5F-8879-4D9B-9C3D-DF3E09A1CF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87C561-1412-4101-B6DB-21B30B41F1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A88C28-EB64-4A37-BD79-EBCAE2F2F4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13CA72-48E0-4B8E-8F97-19D58B24FA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A236CF-C201-438A-8A63-FB56A507E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75D932-EA1A-4A6D-BC27-AA9DB2853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8B8D12-3CEC-43B2-93AF-E567C9C97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132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E046F-5DA5-4CB2-8EC1-287C86A8E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C0E2B4-B1AF-46C1-BB60-5219613EC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83B76-E441-4E0B-BEC2-0B0C409F6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79C88C-9AC5-45AB-8C38-C02602A96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7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98A3E5-71CA-4D23-B4E2-624280EFF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4C831F-E0C0-474C-924D-F50B136E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887D-CAC1-4215-B364-455E35985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924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A833E-A69C-4DCA-AADA-DE14977F9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F4E81-AC06-4AA0-AC1C-82B6BC861D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EBAA75-9FB6-40A2-BDFD-0493C3E61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B2A0E4-4048-40E5-B49E-F578EFF60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6C9C8C-08E6-4690-95CC-E73B40492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0EA0B0-F8A5-48D0-81BC-9E3258BC3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225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63D1A-58BB-4C84-9347-FC6C7DE0E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74195C-6CCC-49D2-9EAF-EBD8F06351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A35467-7B3C-4387-A48C-4F8974D7B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6392CA-5E71-4793-B616-1C34A35D4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877A43-3528-4594-A46B-3FB2370C1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359D94-A8F5-4575-B47D-399845CF7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084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46D2D2-E076-4E7B-B4A1-CA248CBB2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AE09B1-15D2-4BCB-AB11-44BA2A9CC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D3E16B-AD69-4181-8B8B-6EF632210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AF7A9-B7DD-4441-9529-7051C501C076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565A1-92D3-45AE-814B-5532E618EF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906F9-14B1-48E5-8101-FFD5F863E5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29B7E-FB00-49A1-9390-6511CCFA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8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9C50FE1-B92F-4F0B-B26B-EC42128319D2}"/>
              </a:ext>
            </a:extLst>
          </p:cNvPr>
          <p:cNvCxnSpPr>
            <a:cxnSpLocks/>
          </p:cNvCxnSpPr>
          <p:nvPr/>
        </p:nvCxnSpPr>
        <p:spPr>
          <a:xfrm>
            <a:off x="9726194" y="4798144"/>
            <a:ext cx="0" cy="7796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ABBF49D-18FA-4719-8C83-49BEA0F3B59A}"/>
              </a:ext>
            </a:extLst>
          </p:cNvPr>
          <p:cNvSpPr/>
          <p:nvPr/>
        </p:nvSpPr>
        <p:spPr>
          <a:xfrm>
            <a:off x="9868078" y="5010050"/>
            <a:ext cx="1929495" cy="601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Environmental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Effects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CC97F8A-D679-4010-8F10-D047C99DB07A}"/>
              </a:ext>
            </a:extLst>
          </p:cNvPr>
          <p:cNvCxnSpPr>
            <a:cxnSpLocks/>
          </p:cNvCxnSpPr>
          <p:nvPr/>
        </p:nvCxnSpPr>
        <p:spPr>
          <a:xfrm>
            <a:off x="8736938" y="4798144"/>
            <a:ext cx="0" cy="7796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072415AF-274D-4AB7-B24F-D78685EFCB58}"/>
              </a:ext>
            </a:extLst>
          </p:cNvPr>
          <p:cNvSpPr/>
          <p:nvPr/>
        </p:nvSpPr>
        <p:spPr>
          <a:xfrm>
            <a:off x="7545009" y="2417165"/>
            <a:ext cx="1191929" cy="76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Consumers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3D2AB2-6479-49FA-8B77-6D80F6329200}"/>
              </a:ext>
            </a:extLst>
          </p:cNvPr>
          <p:cNvSpPr/>
          <p:nvPr/>
        </p:nvSpPr>
        <p:spPr>
          <a:xfrm>
            <a:off x="9830285" y="2405907"/>
            <a:ext cx="1188720" cy="767788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Producers</a:t>
            </a: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A0EA00-BA75-4A13-9DDD-8041ACED4CDE}"/>
              </a:ext>
            </a:extLst>
          </p:cNvPr>
          <p:cNvSpPr/>
          <p:nvPr/>
        </p:nvSpPr>
        <p:spPr>
          <a:xfrm>
            <a:off x="7582711" y="3936792"/>
            <a:ext cx="3348297" cy="85714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Effects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F658BE-A805-4B00-9CED-4E7B1C828D1F}"/>
              </a:ext>
            </a:extLst>
          </p:cNvPr>
          <p:cNvSpPr/>
          <p:nvPr/>
        </p:nvSpPr>
        <p:spPr>
          <a:xfrm>
            <a:off x="7084906" y="1035155"/>
            <a:ext cx="4150587" cy="394544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32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CE6B17-BD00-4DA5-9FBF-8CFEACDBBCFA}"/>
              </a:ext>
            </a:extLst>
          </p:cNvPr>
          <p:cNvSpPr/>
          <p:nvPr/>
        </p:nvSpPr>
        <p:spPr>
          <a:xfrm>
            <a:off x="7076521" y="719709"/>
            <a:ext cx="1505551" cy="315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kern="12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OMEGA ver. 2</a:t>
            </a:r>
            <a:endParaRPr lang="en-US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96E8A2C-4346-45C0-A883-683D3561EE69}"/>
              </a:ext>
            </a:extLst>
          </p:cNvPr>
          <p:cNvSpPr/>
          <p:nvPr/>
        </p:nvSpPr>
        <p:spPr>
          <a:xfrm>
            <a:off x="10074742" y="499261"/>
            <a:ext cx="1610556" cy="39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Policy Alternatives</a:t>
            </a:r>
            <a:endParaRPr lang="en-US" kern="12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B4E9466-7B77-4B59-9A96-1FE641E2ECAC}"/>
              </a:ext>
            </a:extLst>
          </p:cNvPr>
          <p:cNvSpPr/>
          <p:nvPr/>
        </p:nvSpPr>
        <p:spPr>
          <a:xfrm>
            <a:off x="6550910" y="4993546"/>
            <a:ext cx="1929495" cy="601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Societal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Costs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8FC8E5CA-9B53-4DDB-8242-EF5C31112198}"/>
              </a:ext>
            </a:extLst>
          </p:cNvPr>
          <p:cNvSpPr/>
          <p:nvPr/>
        </p:nvSpPr>
        <p:spPr>
          <a:xfrm rot="18397633">
            <a:off x="8657517" y="2355578"/>
            <a:ext cx="1280160" cy="1280160"/>
          </a:xfrm>
          <a:prstGeom prst="arc">
            <a:avLst>
              <a:gd name="adj1" fmla="val 16200000"/>
              <a:gd name="adj2" fmla="val 987624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sz="3200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05D4BA71-92A5-4EB3-910A-D86A77B115A1}"/>
              </a:ext>
            </a:extLst>
          </p:cNvPr>
          <p:cNvSpPr/>
          <p:nvPr/>
        </p:nvSpPr>
        <p:spPr>
          <a:xfrm>
            <a:off x="7463284" y="2937620"/>
            <a:ext cx="511122" cy="51112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276F95E-94EB-4C62-A132-1F4F51438D88}"/>
              </a:ext>
            </a:extLst>
          </p:cNvPr>
          <p:cNvSpPr/>
          <p:nvPr/>
        </p:nvSpPr>
        <p:spPr>
          <a:xfrm>
            <a:off x="10861874" y="2845700"/>
            <a:ext cx="443987" cy="44398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1B8F130-62A8-48D1-8724-B42714ED798D}"/>
              </a:ext>
            </a:extLst>
          </p:cNvPr>
          <p:cNvSpPr/>
          <p:nvPr/>
        </p:nvSpPr>
        <p:spPr>
          <a:xfrm>
            <a:off x="9306980" y="1486961"/>
            <a:ext cx="443987" cy="44398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5</a:t>
            </a:r>
          </a:p>
        </p:txBody>
      </p: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9E39D3F6-86E6-4F61-AC56-F4C3AA841393}"/>
              </a:ext>
            </a:extLst>
          </p:cNvPr>
          <p:cNvCxnSpPr>
            <a:cxnSpLocks/>
            <a:endCxn id="9" idx="2"/>
          </p:cNvCxnSpPr>
          <p:nvPr/>
        </p:nvCxnSpPr>
        <p:spPr>
          <a:xfrm rot="10800000">
            <a:off x="8140975" y="3183752"/>
            <a:ext cx="831179" cy="131885"/>
          </a:xfrm>
          <a:prstGeom prst="bentConnector2">
            <a:avLst/>
          </a:prstGeom>
          <a:ln w="38100"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6B90820B-4A6D-4B41-B7AE-C7461795DC8F}"/>
              </a:ext>
            </a:extLst>
          </p:cNvPr>
          <p:cNvCxnSpPr>
            <a:cxnSpLocks/>
          </p:cNvCxnSpPr>
          <p:nvPr/>
        </p:nvCxnSpPr>
        <p:spPr>
          <a:xfrm flipV="1">
            <a:off x="8915291" y="3178458"/>
            <a:ext cx="1509354" cy="140418"/>
          </a:xfrm>
          <a:prstGeom prst="bentConnector2">
            <a:avLst/>
          </a:prstGeom>
          <a:ln w="38100"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5479AE34-0545-4EF1-922C-F05490C0615E}"/>
              </a:ext>
            </a:extLst>
          </p:cNvPr>
          <p:cNvCxnSpPr>
            <a:cxnSpLocks/>
          </p:cNvCxnSpPr>
          <p:nvPr/>
        </p:nvCxnSpPr>
        <p:spPr>
          <a:xfrm>
            <a:off x="8972153" y="3305580"/>
            <a:ext cx="0" cy="6452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FFBF9501-F042-4887-9A68-972E5593294F}"/>
              </a:ext>
            </a:extLst>
          </p:cNvPr>
          <p:cNvSpPr/>
          <p:nvPr/>
        </p:nvSpPr>
        <p:spPr>
          <a:xfrm>
            <a:off x="9081409" y="3427872"/>
            <a:ext cx="2460608" cy="522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Vehicle Stock +</a:t>
            </a:r>
          </a:p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Use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63DE854B-AECB-43FE-AE58-EF96A2DBA839}"/>
              </a:ext>
            </a:extLst>
          </p:cNvPr>
          <p:cNvCxnSpPr>
            <a:cxnSpLocks/>
          </p:cNvCxnSpPr>
          <p:nvPr/>
        </p:nvCxnSpPr>
        <p:spPr>
          <a:xfrm>
            <a:off x="3119134" y="4985433"/>
            <a:ext cx="0" cy="62638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12BC8C31-F5BD-47E0-BE68-EBAE78D2E37A}"/>
              </a:ext>
            </a:extLst>
          </p:cNvPr>
          <p:cNvSpPr/>
          <p:nvPr/>
        </p:nvSpPr>
        <p:spPr>
          <a:xfrm>
            <a:off x="3182126" y="5011101"/>
            <a:ext cx="1415089" cy="600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Environmental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Effects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FBA15DB2-2AC6-46D2-BF95-79880689CB4F}"/>
              </a:ext>
            </a:extLst>
          </p:cNvPr>
          <p:cNvCxnSpPr>
            <a:cxnSpLocks/>
          </p:cNvCxnSpPr>
          <p:nvPr/>
        </p:nvCxnSpPr>
        <p:spPr>
          <a:xfrm>
            <a:off x="2857530" y="4985433"/>
            <a:ext cx="0" cy="63035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694107B3-997E-403A-B86F-E1A06C57A49B}"/>
              </a:ext>
            </a:extLst>
          </p:cNvPr>
          <p:cNvSpPr/>
          <p:nvPr/>
        </p:nvSpPr>
        <p:spPr>
          <a:xfrm>
            <a:off x="2520117" y="2661079"/>
            <a:ext cx="1193116" cy="91294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kern="12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Producers</a:t>
            </a: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9F59212-B3AC-487E-910D-747E612CF96F}"/>
              </a:ext>
            </a:extLst>
          </p:cNvPr>
          <p:cNvSpPr/>
          <p:nvPr/>
        </p:nvSpPr>
        <p:spPr>
          <a:xfrm>
            <a:off x="2161031" y="4128289"/>
            <a:ext cx="1728640" cy="8559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ysClr val="windowText" lastClr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Effects</a:t>
            </a:r>
            <a:endParaRPr lang="en-US" dirty="0">
              <a:solidFill>
                <a:sysClr val="windowText" lastClr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ysClr val="windowText" lastClr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Postprocessing</a:t>
            </a:r>
            <a:endParaRPr lang="en-US" dirty="0">
              <a:solidFill>
                <a:sysClr val="windowText" lastClr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5B29E1A7-E210-4320-9A72-8B08805607C9}"/>
              </a:ext>
            </a:extLst>
          </p:cNvPr>
          <p:cNvCxnSpPr>
            <a:cxnSpLocks/>
          </p:cNvCxnSpPr>
          <p:nvPr/>
        </p:nvCxnSpPr>
        <p:spPr>
          <a:xfrm>
            <a:off x="3025067" y="3568700"/>
            <a:ext cx="0" cy="58451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>
            <a:extLst>
              <a:ext uri="{FF2B5EF4-FFF2-40B4-BE49-F238E27FC236}">
                <a16:creationId xmlns:a16="http://schemas.microsoft.com/office/drawing/2014/main" id="{ED040933-4F71-465A-A2FB-BD50664CF285}"/>
              </a:ext>
            </a:extLst>
          </p:cNvPr>
          <p:cNvSpPr/>
          <p:nvPr/>
        </p:nvSpPr>
        <p:spPr>
          <a:xfrm>
            <a:off x="1310012" y="2524179"/>
            <a:ext cx="2579660" cy="113723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320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3EE69AA-32D4-4913-8E62-1BE59888E502}"/>
              </a:ext>
            </a:extLst>
          </p:cNvPr>
          <p:cNvSpPr/>
          <p:nvPr/>
        </p:nvSpPr>
        <p:spPr>
          <a:xfrm>
            <a:off x="1329061" y="2349808"/>
            <a:ext cx="1528469" cy="3632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>
              <a:lnSpc>
                <a:spcPct val="80000"/>
              </a:lnSpc>
              <a:spcBef>
                <a:spcPts val="0"/>
              </a:spcBef>
            </a:pPr>
            <a:r>
              <a:rPr lang="en-US" sz="2000" b="1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OMEGA ver</a:t>
            </a:r>
            <a:r>
              <a:rPr lang="en-US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1</a:t>
            </a:r>
          </a:p>
          <a:p>
            <a:pPr marL="0" marR="0">
              <a:lnSpc>
                <a:spcPct val="80000"/>
              </a:lnSpc>
              <a:spcBef>
                <a:spcPts val="0"/>
              </a:spcBef>
            </a:pPr>
            <a:r>
              <a:rPr lang="en-US" sz="1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(core model)</a:t>
            </a:r>
            <a:endParaRPr lang="en-US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3AC491AD-4975-428E-B137-2CE52E454B61}"/>
              </a:ext>
            </a:extLst>
          </p:cNvPr>
          <p:cNvCxnSpPr>
            <a:cxnSpLocks/>
          </p:cNvCxnSpPr>
          <p:nvPr/>
        </p:nvCxnSpPr>
        <p:spPr>
          <a:xfrm>
            <a:off x="3517410" y="2081361"/>
            <a:ext cx="0" cy="595964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B98C8A9A-70CD-48CE-B810-19967CD94528}"/>
              </a:ext>
            </a:extLst>
          </p:cNvPr>
          <p:cNvSpPr/>
          <p:nvPr/>
        </p:nvSpPr>
        <p:spPr>
          <a:xfrm>
            <a:off x="3629177" y="2081361"/>
            <a:ext cx="1963162" cy="522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Ranked</a:t>
            </a:r>
          </a:p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Technologies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F1ABF79-96CF-42C3-B429-D261E57A100C}"/>
              </a:ext>
            </a:extLst>
          </p:cNvPr>
          <p:cNvSpPr/>
          <p:nvPr/>
        </p:nvSpPr>
        <p:spPr>
          <a:xfrm>
            <a:off x="1741418" y="5015078"/>
            <a:ext cx="1074168" cy="600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Societal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lnSpc>
                <a:spcPct val="7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Costs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04B22E8D-D4FE-4F19-830D-771A46199E21}"/>
              </a:ext>
            </a:extLst>
          </p:cNvPr>
          <p:cNvSpPr/>
          <p:nvPr/>
        </p:nvSpPr>
        <p:spPr>
          <a:xfrm>
            <a:off x="3234542" y="1216793"/>
            <a:ext cx="1564651" cy="8402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kern="1200" dirty="0">
                <a:solidFill>
                  <a:sysClr val="windowText" lastClr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Technology Preprocessing</a:t>
            </a:r>
            <a:endParaRPr lang="en-US" sz="2400" dirty="0">
              <a:solidFill>
                <a:sysClr val="windowText" lastClr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7CE88EC6-6EB0-44AD-A251-A9E612230160}"/>
              </a:ext>
            </a:extLst>
          </p:cNvPr>
          <p:cNvCxnSpPr>
            <a:cxnSpLocks/>
          </p:cNvCxnSpPr>
          <p:nvPr/>
        </p:nvCxnSpPr>
        <p:spPr>
          <a:xfrm>
            <a:off x="3517410" y="773975"/>
            <a:ext cx="0" cy="487011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>
            <a:extLst>
              <a:ext uri="{FF2B5EF4-FFF2-40B4-BE49-F238E27FC236}">
                <a16:creationId xmlns:a16="http://schemas.microsoft.com/office/drawing/2014/main" id="{73694E19-8ADC-40A4-A54E-0817646AB896}"/>
              </a:ext>
            </a:extLst>
          </p:cNvPr>
          <p:cNvSpPr/>
          <p:nvPr/>
        </p:nvSpPr>
        <p:spPr>
          <a:xfrm>
            <a:off x="3590929" y="773975"/>
            <a:ext cx="1429457" cy="522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Technologies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B2B4F85F-D359-443C-B79B-9E496CBCE2FA}"/>
              </a:ext>
            </a:extLst>
          </p:cNvPr>
          <p:cNvSpPr/>
          <p:nvPr/>
        </p:nvSpPr>
        <p:spPr>
          <a:xfrm>
            <a:off x="626508" y="1279428"/>
            <a:ext cx="2231022" cy="522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Policy Alternatives +</a:t>
            </a:r>
            <a:endParaRPr lang="en-US" kern="12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Base Year Fleet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D67215C6-CE7E-4AD3-941D-ABFC328F4920}"/>
              </a:ext>
            </a:extLst>
          </p:cNvPr>
          <p:cNvCxnSpPr>
            <a:cxnSpLocks/>
          </p:cNvCxnSpPr>
          <p:nvPr/>
        </p:nvCxnSpPr>
        <p:spPr>
          <a:xfrm>
            <a:off x="2944006" y="1296334"/>
            <a:ext cx="0" cy="1409398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EFB4C5F-95C2-4C76-9602-E77996337283}"/>
              </a:ext>
            </a:extLst>
          </p:cNvPr>
          <p:cNvSpPr/>
          <p:nvPr/>
        </p:nvSpPr>
        <p:spPr>
          <a:xfrm>
            <a:off x="3134323" y="3679439"/>
            <a:ext cx="2050980" cy="4358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 Vehicles with </a:t>
            </a:r>
          </a:p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Applied Technologies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E3C0D3A3-5415-4FCF-BF89-EEFA16326E2D}"/>
              </a:ext>
            </a:extLst>
          </p:cNvPr>
          <p:cNvSpPr/>
          <p:nvPr/>
        </p:nvSpPr>
        <p:spPr>
          <a:xfrm>
            <a:off x="8685792" y="551129"/>
            <a:ext cx="1505548" cy="3867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Analysis Context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F44D2B4C-A44E-42CB-B756-5843086FC3F3}"/>
              </a:ext>
            </a:extLst>
          </p:cNvPr>
          <p:cNvSpPr/>
          <p:nvPr/>
        </p:nvSpPr>
        <p:spPr>
          <a:xfrm>
            <a:off x="9830285" y="1106561"/>
            <a:ext cx="1188720" cy="768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Policy</a:t>
            </a: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3BBCBDB9-C422-4CA0-8CFE-577E82872762}"/>
              </a:ext>
            </a:extLst>
          </p:cNvPr>
          <p:cNvGrpSpPr/>
          <p:nvPr/>
        </p:nvGrpSpPr>
        <p:grpSpPr>
          <a:xfrm>
            <a:off x="7582712" y="1751420"/>
            <a:ext cx="1103080" cy="2613943"/>
            <a:chOff x="7582711" y="1694612"/>
            <a:chExt cx="1103080" cy="2613943"/>
          </a:xfrm>
        </p:grpSpPr>
        <p:cxnSp>
          <p:nvCxnSpPr>
            <p:cNvPr id="107" name="Connector: Elbow 106">
              <a:extLst>
                <a:ext uri="{FF2B5EF4-FFF2-40B4-BE49-F238E27FC236}">
                  <a16:creationId xmlns:a16="http://schemas.microsoft.com/office/drawing/2014/main" id="{F909C4AA-D2DC-43B9-9F1F-C219E4C227A6}"/>
                </a:ext>
              </a:extLst>
            </p:cNvPr>
            <p:cNvCxnSpPr>
              <a:cxnSpLocks/>
              <a:endCxn id="12" idx="1"/>
            </p:cNvCxnSpPr>
            <p:nvPr/>
          </p:nvCxnSpPr>
          <p:spPr>
            <a:xfrm rot="5400000">
              <a:off x="6945905" y="2645692"/>
              <a:ext cx="2299669" cy="1026058"/>
            </a:xfrm>
            <a:prstGeom prst="bentConnector4">
              <a:avLst>
                <a:gd name="adj1" fmla="val -363"/>
                <a:gd name="adj2" fmla="val 122279"/>
              </a:avLst>
            </a:prstGeom>
            <a:ln w="38100"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Isosceles Triangle 127">
              <a:extLst>
                <a:ext uri="{FF2B5EF4-FFF2-40B4-BE49-F238E27FC236}">
                  <a16:creationId xmlns:a16="http://schemas.microsoft.com/office/drawing/2014/main" id="{0ECFD5EC-D968-4B2E-8DD1-C99ED2FF3C15}"/>
                </a:ext>
              </a:extLst>
            </p:cNvPr>
            <p:cNvSpPr/>
            <p:nvPr/>
          </p:nvSpPr>
          <p:spPr>
            <a:xfrm>
              <a:off x="8632757" y="1694612"/>
              <a:ext cx="53034" cy="45719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33602227-703A-4562-8306-74FE4148D2B9}"/>
              </a:ext>
            </a:extLst>
          </p:cNvPr>
          <p:cNvCxnSpPr>
            <a:cxnSpLocks/>
          </p:cNvCxnSpPr>
          <p:nvPr/>
        </p:nvCxnSpPr>
        <p:spPr>
          <a:xfrm>
            <a:off x="8610250" y="586514"/>
            <a:ext cx="0" cy="1474061"/>
          </a:xfrm>
          <a:prstGeom prst="straightConnector1">
            <a:avLst/>
          </a:prstGeom>
          <a:ln w="381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B8AE62AC-31D7-48DA-9DD6-564C6CC2233E}"/>
              </a:ext>
            </a:extLst>
          </p:cNvPr>
          <p:cNvCxnSpPr>
            <a:cxnSpLocks/>
          </p:cNvCxnSpPr>
          <p:nvPr/>
        </p:nvCxnSpPr>
        <p:spPr>
          <a:xfrm>
            <a:off x="9967242" y="586514"/>
            <a:ext cx="0" cy="52004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Arc 168">
            <a:extLst>
              <a:ext uri="{FF2B5EF4-FFF2-40B4-BE49-F238E27FC236}">
                <a16:creationId xmlns:a16="http://schemas.microsoft.com/office/drawing/2014/main" id="{DF1E1903-3878-4009-8E25-C2A2F94C35A7}"/>
              </a:ext>
            </a:extLst>
          </p:cNvPr>
          <p:cNvSpPr/>
          <p:nvPr/>
        </p:nvSpPr>
        <p:spPr>
          <a:xfrm rot="7736929" flipV="1">
            <a:off x="10198397" y="1873425"/>
            <a:ext cx="457200" cy="457200"/>
          </a:xfrm>
          <a:prstGeom prst="arc">
            <a:avLst>
              <a:gd name="adj1" fmla="val 16200000"/>
              <a:gd name="adj2" fmla="val 987624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sz="3200" dirty="0"/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3483C51E-3C47-47C9-8FDA-6A67F86A7506}"/>
              </a:ext>
            </a:extLst>
          </p:cNvPr>
          <p:cNvGrpSpPr/>
          <p:nvPr/>
        </p:nvGrpSpPr>
        <p:grpSpPr>
          <a:xfrm flipH="1">
            <a:off x="8494184" y="1997075"/>
            <a:ext cx="1473055" cy="412749"/>
            <a:chOff x="7501071" y="1694612"/>
            <a:chExt cx="1184720" cy="2682755"/>
          </a:xfrm>
        </p:grpSpPr>
        <p:cxnSp>
          <p:nvCxnSpPr>
            <p:cNvPr id="177" name="Connector: Elbow 176">
              <a:extLst>
                <a:ext uri="{FF2B5EF4-FFF2-40B4-BE49-F238E27FC236}">
                  <a16:creationId xmlns:a16="http://schemas.microsoft.com/office/drawing/2014/main" id="{4BE5D2A5-A23D-45E4-B0B4-FCC95725E7A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870680" y="2639277"/>
              <a:ext cx="2368478" cy="1107696"/>
            </a:xfrm>
            <a:prstGeom prst="bentConnector3">
              <a:avLst>
                <a:gd name="adj1" fmla="val 3051"/>
              </a:avLst>
            </a:prstGeom>
            <a:ln w="38100"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Isosceles Triangle 177">
              <a:extLst>
                <a:ext uri="{FF2B5EF4-FFF2-40B4-BE49-F238E27FC236}">
                  <a16:creationId xmlns:a16="http://schemas.microsoft.com/office/drawing/2014/main" id="{106B46BE-1D35-4D98-B6E2-A84C59068819}"/>
                </a:ext>
              </a:extLst>
            </p:cNvPr>
            <p:cNvSpPr/>
            <p:nvPr/>
          </p:nvSpPr>
          <p:spPr>
            <a:xfrm>
              <a:off x="8632757" y="1694612"/>
              <a:ext cx="53034" cy="45719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Arc 52">
            <a:extLst>
              <a:ext uri="{FF2B5EF4-FFF2-40B4-BE49-F238E27FC236}">
                <a16:creationId xmlns:a16="http://schemas.microsoft.com/office/drawing/2014/main" id="{1D0FEF4A-B299-4C12-A8F6-23165A3BCD9C}"/>
              </a:ext>
            </a:extLst>
          </p:cNvPr>
          <p:cNvSpPr/>
          <p:nvPr/>
        </p:nvSpPr>
        <p:spPr>
          <a:xfrm rot="18630077" flipV="1">
            <a:off x="10215146" y="1921168"/>
            <a:ext cx="457200" cy="457200"/>
          </a:xfrm>
          <a:prstGeom prst="arc">
            <a:avLst>
              <a:gd name="adj1" fmla="val 16200000"/>
              <a:gd name="adj2" fmla="val 987624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sz="32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3DE76D4-A1BB-47DF-9EAA-271E0E1CD357}"/>
              </a:ext>
            </a:extLst>
          </p:cNvPr>
          <p:cNvSpPr/>
          <p:nvPr/>
        </p:nvSpPr>
        <p:spPr>
          <a:xfrm>
            <a:off x="10756815" y="1943900"/>
            <a:ext cx="1610556" cy="39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Compliance</a:t>
            </a:r>
          </a:p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Iteration</a:t>
            </a:r>
            <a:endParaRPr lang="en-US" kern="12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" name="Arc 59">
            <a:extLst>
              <a:ext uri="{FF2B5EF4-FFF2-40B4-BE49-F238E27FC236}">
                <a16:creationId xmlns:a16="http://schemas.microsoft.com/office/drawing/2014/main" id="{9BA968FB-E1F8-4653-B74A-F72E4C75B63A}"/>
              </a:ext>
            </a:extLst>
          </p:cNvPr>
          <p:cNvSpPr/>
          <p:nvPr/>
        </p:nvSpPr>
        <p:spPr>
          <a:xfrm rot="7743365">
            <a:off x="8676137" y="1913196"/>
            <a:ext cx="1280160" cy="1280160"/>
          </a:xfrm>
          <a:prstGeom prst="arc">
            <a:avLst>
              <a:gd name="adj1" fmla="val 16200000"/>
              <a:gd name="adj2" fmla="val 987624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sz="32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6624E52-DE3F-4F78-B03D-E8428950403E}"/>
              </a:ext>
            </a:extLst>
          </p:cNvPr>
          <p:cNvSpPr/>
          <p:nvPr/>
        </p:nvSpPr>
        <p:spPr>
          <a:xfrm>
            <a:off x="8761490" y="2577588"/>
            <a:ext cx="1106588" cy="39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Market</a:t>
            </a:r>
          </a:p>
          <a:p>
            <a:pPr marL="0" marR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Iteration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F8C6409-699C-4266-B997-18E558C2CA73}"/>
              </a:ext>
            </a:extLst>
          </p:cNvPr>
          <p:cNvSpPr/>
          <p:nvPr/>
        </p:nvSpPr>
        <p:spPr>
          <a:xfrm>
            <a:off x="10786182" y="995129"/>
            <a:ext cx="511122" cy="51112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2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9F1C43F-7CDC-4865-AD82-C86CA52283D3}"/>
              </a:ext>
            </a:extLst>
          </p:cNvPr>
          <p:cNvCxnSpPr>
            <a:cxnSpLocks/>
            <a:stCxn id="39" idx="5"/>
          </p:cNvCxnSpPr>
          <p:nvPr/>
        </p:nvCxnSpPr>
        <p:spPr>
          <a:xfrm flipH="1">
            <a:off x="9283579" y="1865928"/>
            <a:ext cx="402368" cy="483880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254A9C37-E223-4D81-840C-A51D9E21FD1F}"/>
              </a:ext>
            </a:extLst>
          </p:cNvPr>
          <p:cNvCxnSpPr>
            <a:cxnSpLocks/>
            <a:stCxn id="39" idx="5"/>
          </p:cNvCxnSpPr>
          <p:nvPr/>
        </p:nvCxnSpPr>
        <p:spPr>
          <a:xfrm>
            <a:off x="9685947" y="1865928"/>
            <a:ext cx="515542" cy="239086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>
            <a:extLst>
              <a:ext uri="{FF2B5EF4-FFF2-40B4-BE49-F238E27FC236}">
                <a16:creationId xmlns:a16="http://schemas.microsoft.com/office/drawing/2014/main" id="{B8128EC1-26AC-4AC4-BE85-2B6B90CD5E76}"/>
              </a:ext>
            </a:extLst>
          </p:cNvPr>
          <p:cNvSpPr/>
          <p:nvPr/>
        </p:nvSpPr>
        <p:spPr>
          <a:xfrm>
            <a:off x="6833012" y="1101687"/>
            <a:ext cx="511122" cy="51112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EB243276-1C63-4657-8E92-21B3B3E0974C}"/>
              </a:ext>
            </a:extLst>
          </p:cNvPr>
          <p:cNvSpPr/>
          <p:nvPr/>
        </p:nvSpPr>
        <p:spPr>
          <a:xfrm>
            <a:off x="8229695" y="1373529"/>
            <a:ext cx="443987" cy="44398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6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B417A73A-C5F8-49DD-A14F-A2F8E616292D}"/>
              </a:ext>
            </a:extLst>
          </p:cNvPr>
          <p:cNvCxnSpPr>
            <a:cxnSpLocks/>
            <a:endCxn id="9" idx="0"/>
          </p:cNvCxnSpPr>
          <p:nvPr/>
        </p:nvCxnSpPr>
        <p:spPr>
          <a:xfrm rot="10800000" flipV="1">
            <a:off x="8140975" y="2061315"/>
            <a:ext cx="498201" cy="355850"/>
          </a:xfrm>
          <a:prstGeom prst="bentConnector2">
            <a:avLst/>
          </a:prstGeom>
          <a:ln w="38100"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398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9E7F7633-E89C-4D59-81AE-60198AAB2032}"/>
              </a:ext>
            </a:extLst>
          </p:cNvPr>
          <p:cNvSpPr txBox="1"/>
          <p:nvPr/>
        </p:nvSpPr>
        <p:spPr>
          <a:xfrm>
            <a:off x="739557" y="1079887"/>
            <a:ext cx="2159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Base year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7CC0E2-1079-47AC-AF4F-C1315624B1F7}"/>
              </a:ext>
            </a:extLst>
          </p:cNvPr>
          <p:cNvSpPr txBox="1"/>
          <p:nvPr/>
        </p:nvSpPr>
        <p:spPr>
          <a:xfrm>
            <a:off x="3415442" y="673172"/>
            <a:ext cx="22628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Analysis start year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E4E1F1-3F03-4657-9ADF-FD49DB8C444D}"/>
              </a:ext>
            </a:extLst>
          </p:cNvPr>
          <p:cNvSpPr txBox="1"/>
          <p:nvPr/>
        </p:nvSpPr>
        <p:spPr>
          <a:xfrm>
            <a:off x="6186004" y="687348"/>
            <a:ext cx="22687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Analysis start year +1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850623-B2CA-46EE-86A5-7761C0CD728A}"/>
              </a:ext>
            </a:extLst>
          </p:cNvPr>
          <p:cNvSpPr txBox="1"/>
          <p:nvPr/>
        </p:nvSpPr>
        <p:spPr>
          <a:xfrm>
            <a:off x="739557" y="2893798"/>
            <a:ext cx="21222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Base year stock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169EBB-44BD-4B90-BFB3-F149A5300580}"/>
              </a:ext>
            </a:extLst>
          </p:cNvPr>
          <p:cNvSpPr txBox="1"/>
          <p:nvPr/>
        </p:nvSpPr>
        <p:spPr>
          <a:xfrm>
            <a:off x="3379777" y="1624104"/>
            <a:ext cx="23704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Reregistered base year stock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EB3EB6-AFC8-428A-BCBB-F455BEF63EFA}"/>
              </a:ext>
            </a:extLst>
          </p:cNvPr>
          <p:cNvSpPr txBox="1"/>
          <p:nvPr/>
        </p:nvSpPr>
        <p:spPr>
          <a:xfrm>
            <a:off x="3381121" y="3447367"/>
            <a:ext cx="23704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New vehicle sales modeled in the analysis start year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81F8AD-5FA1-4789-ABED-7E7E9280043E}"/>
              </a:ext>
            </a:extLst>
          </p:cNvPr>
          <p:cNvSpPr txBox="1"/>
          <p:nvPr/>
        </p:nvSpPr>
        <p:spPr>
          <a:xfrm>
            <a:off x="3427372" y="5458255"/>
            <a:ext cx="2250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Year 1 stock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5B0353-2FD3-4F2B-9302-AA2D4A97C7EA}"/>
              </a:ext>
            </a:extLst>
          </p:cNvPr>
          <p:cNvSpPr txBox="1"/>
          <p:nvPr/>
        </p:nvSpPr>
        <p:spPr>
          <a:xfrm>
            <a:off x="3425539" y="2926466"/>
            <a:ext cx="2238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+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E19DD6-F4C3-4EFE-BC6B-A1838E785629}"/>
              </a:ext>
            </a:extLst>
          </p:cNvPr>
          <p:cNvSpPr txBox="1"/>
          <p:nvPr/>
        </p:nvSpPr>
        <p:spPr>
          <a:xfrm>
            <a:off x="6152305" y="1643424"/>
            <a:ext cx="23704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Reregistered year 1 stock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5D662B-D058-4D5B-ACA4-636350D2E1F0}"/>
              </a:ext>
            </a:extLst>
          </p:cNvPr>
          <p:cNvSpPr txBox="1"/>
          <p:nvPr/>
        </p:nvSpPr>
        <p:spPr>
          <a:xfrm>
            <a:off x="6139948" y="3470718"/>
            <a:ext cx="23704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New vehicle sales modeled in analysis start year +1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A54E89-F3C8-4937-B35C-E093F4050296}"/>
              </a:ext>
            </a:extLst>
          </p:cNvPr>
          <p:cNvSpPr txBox="1"/>
          <p:nvPr/>
        </p:nvSpPr>
        <p:spPr>
          <a:xfrm>
            <a:off x="6199623" y="5443826"/>
            <a:ext cx="2288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Year 2 stock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8E6A78-BB2F-4D07-AF99-7BC8EDAEC1AF}"/>
              </a:ext>
            </a:extLst>
          </p:cNvPr>
          <p:cNvSpPr txBox="1"/>
          <p:nvPr/>
        </p:nvSpPr>
        <p:spPr>
          <a:xfrm>
            <a:off x="6218835" y="2943561"/>
            <a:ext cx="223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+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40D0784-80BF-4D7B-80F5-BCDE4D278BFD}"/>
              </a:ext>
            </a:extLst>
          </p:cNvPr>
          <p:cNvCxnSpPr/>
          <p:nvPr/>
        </p:nvCxnSpPr>
        <p:spPr>
          <a:xfrm>
            <a:off x="2755342" y="3164882"/>
            <a:ext cx="649995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4E465CB-E625-46DC-B8AD-33B8B25376A7}"/>
              </a:ext>
            </a:extLst>
          </p:cNvPr>
          <p:cNvCxnSpPr/>
          <p:nvPr/>
        </p:nvCxnSpPr>
        <p:spPr>
          <a:xfrm>
            <a:off x="5507716" y="3174276"/>
            <a:ext cx="649995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2ABEB31-A666-4503-9C2E-DE1FC9F13409}"/>
              </a:ext>
            </a:extLst>
          </p:cNvPr>
          <p:cNvCxnSpPr/>
          <p:nvPr/>
        </p:nvCxnSpPr>
        <p:spPr>
          <a:xfrm>
            <a:off x="8276372" y="3216116"/>
            <a:ext cx="649995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E7E23904-F95B-46C4-AED5-FEC5DD87ECF8}"/>
              </a:ext>
            </a:extLst>
          </p:cNvPr>
          <p:cNvSpPr/>
          <p:nvPr/>
        </p:nvSpPr>
        <p:spPr>
          <a:xfrm>
            <a:off x="741402" y="1626475"/>
            <a:ext cx="2144312" cy="3800815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D77A87-5983-43EF-94A3-72A3DE8E2800}"/>
              </a:ext>
            </a:extLst>
          </p:cNvPr>
          <p:cNvSpPr/>
          <p:nvPr/>
        </p:nvSpPr>
        <p:spPr>
          <a:xfrm>
            <a:off x="3440012" y="1626475"/>
            <a:ext cx="2238292" cy="3813414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FF03FAD-E366-4EC9-90EB-DB64BC082B02}"/>
              </a:ext>
            </a:extLst>
          </p:cNvPr>
          <p:cNvSpPr/>
          <p:nvPr/>
        </p:nvSpPr>
        <p:spPr>
          <a:xfrm>
            <a:off x="6208033" y="1626474"/>
            <a:ext cx="2238292" cy="3813415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42F32E4-6951-4C46-A49D-B1A129DB1543}"/>
              </a:ext>
            </a:extLst>
          </p:cNvPr>
          <p:cNvSpPr txBox="1"/>
          <p:nvPr/>
        </p:nvSpPr>
        <p:spPr>
          <a:xfrm>
            <a:off x="739557" y="5415131"/>
            <a:ext cx="2159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Base year stock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C5EC1F3-82C8-41A0-AF88-31EC84078EA4}"/>
              </a:ext>
            </a:extLst>
          </p:cNvPr>
          <p:cNvSpPr txBox="1"/>
          <p:nvPr/>
        </p:nvSpPr>
        <p:spPr>
          <a:xfrm>
            <a:off x="8876939" y="2678459"/>
            <a:ext cx="649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…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DEFFBE-796A-4636-8D63-BF594B1827F5}"/>
              </a:ext>
            </a:extLst>
          </p:cNvPr>
          <p:cNvSpPr/>
          <p:nvPr/>
        </p:nvSpPr>
        <p:spPr>
          <a:xfrm>
            <a:off x="9460878" y="1620173"/>
            <a:ext cx="2158415" cy="3800815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BD7249-7089-4650-8FCE-39A67343ABD0}"/>
              </a:ext>
            </a:extLst>
          </p:cNvPr>
          <p:cNvSpPr txBox="1"/>
          <p:nvPr/>
        </p:nvSpPr>
        <p:spPr>
          <a:xfrm>
            <a:off x="9392839" y="690920"/>
            <a:ext cx="22628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Analysis final year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A022AF7-47F5-4A3F-B57F-98DFC648FB0E}"/>
              </a:ext>
            </a:extLst>
          </p:cNvPr>
          <p:cNvSpPr txBox="1"/>
          <p:nvPr/>
        </p:nvSpPr>
        <p:spPr>
          <a:xfrm>
            <a:off x="9334922" y="1620094"/>
            <a:ext cx="23704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Reregistered stock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EB8558-900B-4EC3-9566-2BEBDFA94660}"/>
              </a:ext>
            </a:extLst>
          </p:cNvPr>
          <p:cNvSpPr txBox="1"/>
          <p:nvPr/>
        </p:nvSpPr>
        <p:spPr>
          <a:xfrm>
            <a:off x="9417115" y="3470718"/>
            <a:ext cx="22542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New vehicle sales modeled in analysis final year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3F4A977-E61C-475A-832C-531A3A73B276}"/>
              </a:ext>
            </a:extLst>
          </p:cNvPr>
          <p:cNvSpPr txBox="1"/>
          <p:nvPr/>
        </p:nvSpPr>
        <p:spPr>
          <a:xfrm>
            <a:off x="9551648" y="5408139"/>
            <a:ext cx="1945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Final year stock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7E7347E-0D93-4AB4-BAF8-8DA6DB1696DC}"/>
              </a:ext>
            </a:extLst>
          </p:cNvPr>
          <p:cNvSpPr txBox="1"/>
          <p:nvPr/>
        </p:nvSpPr>
        <p:spPr>
          <a:xfrm>
            <a:off x="9401452" y="2883160"/>
            <a:ext cx="223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1842570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9C50FE1-B92F-4F0B-B26B-EC42128319D2}"/>
              </a:ext>
            </a:extLst>
          </p:cNvPr>
          <p:cNvCxnSpPr>
            <a:cxnSpLocks/>
          </p:cNvCxnSpPr>
          <p:nvPr/>
        </p:nvCxnSpPr>
        <p:spPr>
          <a:xfrm>
            <a:off x="6550508" y="5168752"/>
            <a:ext cx="0" cy="7796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ABBF49D-18FA-4719-8C83-49BEA0F3B59A}"/>
              </a:ext>
            </a:extLst>
          </p:cNvPr>
          <p:cNvSpPr/>
          <p:nvPr/>
        </p:nvSpPr>
        <p:spPr>
          <a:xfrm>
            <a:off x="6692392" y="5380658"/>
            <a:ext cx="1929495" cy="601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Environmental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Effects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CC97F8A-D679-4010-8F10-D047C99DB07A}"/>
              </a:ext>
            </a:extLst>
          </p:cNvPr>
          <p:cNvCxnSpPr>
            <a:cxnSpLocks/>
          </p:cNvCxnSpPr>
          <p:nvPr/>
        </p:nvCxnSpPr>
        <p:spPr>
          <a:xfrm>
            <a:off x="5561252" y="5168752"/>
            <a:ext cx="0" cy="7796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072415AF-274D-4AB7-B24F-D78685EFCB58}"/>
              </a:ext>
            </a:extLst>
          </p:cNvPr>
          <p:cNvSpPr/>
          <p:nvPr/>
        </p:nvSpPr>
        <p:spPr>
          <a:xfrm>
            <a:off x="4369323" y="2787773"/>
            <a:ext cx="1191929" cy="76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Consumers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3D2AB2-6479-49FA-8B77-6D80F6329200}"/>
              </a:ext>
            </a:extLst>
          </p:cNvPr>
          <p:cNvSpPr/>
          <p:nvPr/>
        </p:nvSpPr>
        <p:spPr>
          <a:xfrm>
            <a:off x="6654599" y="2776515"/>
            <a:ext cx="1188720" cy="767788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Producers</a:t>
            </a: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A0EA00-BA75-4A13-9DDD-8041ACED4CDE}"/>
              </a:ext>
            </a:extLst>
          </p:cNvPr>
          <p:cNvSpPr/>
          <p:nvPr/>
        </p:nvSpPr>
        <p:spPr>
          <a:xfrm>
            <a:off x="4407025" y="4307400"/>
            <a:ext cx="3348297" cy="85714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Effects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F658BE-A805-4B00-9CED-4E7B1C828D1F}"/>
              </a:ext>
            </a:extLst>
          </p:cNvPr>
          <p:cNvSpPr/>
          <p:nvPr/>
        </p:nvSpPr>
        <p:spPr>
          <a:xfrm>
            <a:off x="3909220" y="1405763"/>
            <a:ext cx="4150587" cy="394544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32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CE6B17-BD00-4DA5-9FBF-8CFEACDBBCFA}"/>
              </a:ext>
            </a:extLst>
          </p:cNvPr>
          <p:cNvSpPr/>
          <p:nvPr/>
        </p:nvSpPr>
        <p:spPr>
          <a:xfrm>
            <a:off x="3274549" y="1090317"/>
            <a:ext cx="2131838" cy="315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kern="12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OMEGA boundary</a:t>
            </a:r>
            <a:endParaRPr lang="en-US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B417A73A-C5F8-49DD-A14F-A2F8E616292D}"/>
              </a:ext>
            </a:extLst>
          </p:cNvPr>
          <p:cNvCxnSpPr>
            <a:cxnSpLocks/>
            <a:endCxn id="9" idx="0"/>
          </p:cNvCxnSpPr>
          <p:nvPr/>
        </p:nvCxnSpPr>
        <p:spPr>
          <a:xfrm rot="10800000" flipV="1">
            <a:off x="4965288" y="2417567"/>
            <a:ext cx="518300" cy="370206"/>
          </a:xfrm>
          <a:prstGeom prst="bentConnector2">
            <a:avLst/>
          </a:prstGeom>
          <a:ln w="38100"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496E8A2C-4346-45C0-A883-683D3561EE69}"/>
              </a:ext>
            </a:extLst>
          </p:cNvPr>
          <p:cNvSpPr/>
          <p:nvPr/>
        </p:nvSpPr>
        <p:spPr>
          <a:xfrm>
            <a:off x="6899056" y="869869"/>
            <a:ext cx="1610556" cy="39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Policy Alternatives</a:t>
            </a:r>
            <a:endParaRPr lang="en-US" kern="12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B4E9466-7B77-4B59-9A96-1FE641E2ECAC}"/>
              </a:ext>
            </a:extLst>
          </p:cNvPr>
          <p:cNvSpPr/>
          <p:nvPr/>
        </p:nvSpPr>
        <p:spPr>
          <a:xfrm>
            <a:off x="3375224" y="5364154"/>
            <a:ext cx="1929495" cy="601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Societal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Costs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8FC8E5CA-9B53-4DDB-8242-EF5C31112198}"/>
              </a:ext>
            </a:extLst>
          </p:cNvPr>
          <p:cNvSpPr/>
          <p:nvPr/>
        </p:nvSpPr>
        <p:spPr>
          <a:xfrm rot="18397633">
            <a:off x="5481831" y="2726186"/>
            <a:ext cx="1280160" cy="1280160"/>
          </a:xfrm>
          <a:prstGeom prst="arc">
            <a:avLst>
              <a:gd name="adj1" fmla="val 16200000"/>
              <a:gd name="adj2" fmla="val 987624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sz="3200" dirty="0"/>
          </a:p>
        </p:txBody>
      </p: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9E39D3F6-86E6-4F61-AC56-F4C3AA841393}"/>
              </a:ext>
            </a:extLst>
          </p:cNvPr>
          <p:cNvCxnSpPr>
            <a:cxnSpLocks/>
            <a:endCxn id="9" idx="2"/>
          </p:cNvCxnSpPr>
          <p:nvPr/>
        </p:nvCxnSpPr>
        <p:spPr>
          <a:xfrm rot="10800000">
            <a:off x="4965289" y="3554360"/>
            <a:ext cx="831179" cy="131885"/>
          </a:xfrm>
          <a:prstGeom prst="bentConnector2">
            <a:avLst/>
          </a:prstGeom>
          <a:ln w="38100"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6B90820B-4A6D-4B41-B7AE-C7461795DC8F}"/>
              </a:ext>
            </a:extLst>
          </p:cNvPr>
          <p:cNvCxnSpPr>
            <a:cxnSpLocks/>
            <a:endCxn id="10" idx="2"/>
          </p:cNvCxnSpPr>
          <p:nvPr/>
        </p:nvCxnSpPr>
        <p:spPr>
          <a:xfrm flipV="1">
            <a:off x="5739605" y="3544303"/>
            <a:ext cx="1509354" cy="140418"/>
          </a:xfrm>
          <a:prstGeom prst="bentConnector2">
            <a:avLst/>
          </a:prstGeom>
          <a:ln w="38100"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5479AE34-0545-4EF1-922C-F05490C0615E}"/>
              </a:ext>
            </a:extLst>
          </p:cNvPr>
          <p:cNvCxnSpPr>
            <a:cxnSpLocks/>
          </p:cNvCxnSpPr>
          <p:nvPr/>
        </p:nvCxnSpPr>
        <p:spPr>
          <a:xfrm>
            <a:off x="5796467" y="3676188"/>
            <a:ext cx="0" cy="6452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FFBF9501-F042-4887-9A68-972E5593294F}"/>
              </a:ext>
            </a:extLst>
          </p:cNvPr>
          <p:cNvSpPr/>
          <p:nvPr/>
        </p:nvSpPr>
        <p:spPr>
          <a:xfrm>
            <a:off x="5905723" y="3798480"/>
            <a:ext cx="2460608" cy="522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Vehicle Stock +</a:t>
            </a:r>
          </a:p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Use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E3C0D3A3-5415-4FCF-BF89-EEFA16326E2D}"/>
              </a:ext>
            </a:extLst>
          </p:cNvPr>
          <p:cNvSpPr/>
          <p:nvPr/>
        </p:nvSpPr>
        <p:spPr>
          <a:xfrm>
            <a:off x="5510106" y="921737"/>
            <a:ext cx="1505548" cy="3867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Analysis Context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F44D2B4C-A44E-42CB-B756-5843086FC3F3}"/>
              </a:ext>
            </a:extLst>
          </p:cNvPr>
          <p:cNvSpPr/>
          <p:nvPr/>
        </p:nvSpPr>
        <p:spPr>
          <a:xfrm>
            <a:off x="6654599" y="1477169"/>
            <a:ext cx="1188720" cy="768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Policy</a:t>
            </a: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3BBCBDB9-C422-4CA0-8CFE-577E82872762}"/>
              </a:ext>
            </a:extLst>
          </p:cNvPr>
          <p:cNvGrpSpPr/>
          <p:nvPr/>
        </p:nvGrpSpPr>
        <p:grpSpPr>
          <a:xfrm>
            <a:off x="4407026" y="2122028"/>
            <a:ext cx="4562972" cy="2613849"/>
            <a:chOff x="4122819" y="1694612"/>
            <a:chExt cx="4562972" cy="2613849"/>
          </a:xfrm>
        </p:grpSpPr>
        <p:cxnSp>
          <p:nvCxnSpPr>
            <p:cNvPr id="107" name="Connector: Elbow 106">
              <a:extLst>
                <a:ext uri="{FF2B5EF4-FFF2-40B4-BE49-F238E27FC236}">
                  <a16:creationId xmlns:a16="http://schemas.microsoft.com/office/drawing/2014/main" id="{F909C4AA-D2DC-43B9-9F1F-C219E4C227A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486013" y="2645598"/>
              <a:ext cx="2299669" cy="1026058"/>
            </a:xfrm>
            <a:prstGeom prst="bentConnector4">
              <a:avLst>
                <a:gd name="adj1" fmla="val -363"/>
                <a:gd name="adj2" fmla="val 122279"/>
              </a:avLst>
            </a:prstGeom>
            <a:ln w="38100"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Isosceles Triangle 127">
              <a:extLst>
                <a:ext uri="{FF2B5EF4-FFF2-40B4-BE49-F238E27FC236}">
                  <a16:creationId xmlns:a16="http://schemas.microsoft.com/office/drawing/2014/main" id="{0ECFD5EC-D968-4B2E-8DD1-C99ED2FF3C15}"/>
                </a:ext>
              </a:extLst>
            </p:cNvPr>
            <p:cNvSpPr/>
            <p:nvPr/>
          </p:nvSpPr>
          <p:spPr>
            <a:xfrm>
              <a:off x="8632757" y="1694612"/>
              <a:ext cx="53034" cy="45719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33602227-703A-4562-8306-74FE4148D2B9}"/>
              </a:ext>
            </a:extLst>
          </p:cNvPr>
          <p:cNvCxnSpPr>
            <a:cxnSpLocks/>
          </p:cNvCxnSpPr>
          <p:nvPr/>
        </p:nvCxnSpPr>
        <p:spPr>
          <a:xfrm>
            <a:off x="5434564" y="957122"/>
            <a:ext cx="0" cy="1494847"/>
          </a:xfrm>
          <a:prstGeom prst="straightConnector1">
            <a:avLst/>
          </a:prstGeom>
          <a:ln w="381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B8AE62AC-31D7-48DA-9DD6-564C6CC2233E}"/>
              </a:ext>
            </a:extLst>
          </p:cNvPr>
          <p:cNvCxnSpPr>
            <a:cxnSpLocks/>
          </p:cNvCxnSpPr>
          <p:nvPr/>
        </p:nvCxnSpPr>
        <p:spPr>
          <a:xfrm>
            <a:off x="6791556" y="957122"/>
            <a:ext cx="0" cy="52004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Arc 168">
            <a:extLst>
              <a:ext uri="{FF2B5EF4-FFF2-40B4-BE49-F238E27FC236}">
                <a16:creationId xmlns:a16="http://schemas.microsoft.com/office/drawing/2014/main" id="{DF1E1903-3878-4009-8E25-C2A2F94C35A7}"/>
              </a:ext>
            </a:extLst>
          </p:cNvPr>
          <p:cNvSpPr/>
          <p:nvPr/>
        </p:nvSpPr>
        <p:spPr>
          <a:xfrm rot="7736929" flipV="1">
            <a:off x="7022711" y="2244033"/>
            <a:ext cx="457200" cy="457200"/>
          </a:xfrm>
          <a:prstGeom prst="arc">
            <a:avLst>
              <a:gd name="adj1" fmla="val 16200000"/>
              <a:gd name="adj2" fmla="val 987624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sz="3200" dirty="0"/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3483C51E-3C47-47C9-8FDA-6A67F86A7506}"/>
              </a:ext>
            </a:extLst>
          </p:cNvPr>
          <p:cNvGrpSpPr/>
          <p:nvPr/>
        </p:nvGrpSpPr>
        <p:grpSpPr>
          <a:xfrm flipH="1">
            <a:off x="5318501" y="2354917"/>
            <a:ext cx="1473055" cy="448523"/>
            <a:chOff x="7501071" y="1694612"/>
            <a:chExt cx="1184720" cy="2682752"/>
          </a:xfrm>
        </p:grpSpPr>
        <p:cxnSp>
          <p:nvCxnSpPr>
            <p:cNvPr id="177" name="Connector: Elbow 176">
              <a:extLst>
                <a:ext uri="{FF2B5EF4-FFF2-40B4-BE49-F238E27FC236}">
                  <a16:creationId xmlns:a16="http://schemas.microsoft.com/office/drawing/2014/main" id="{4BE5D2A5-A23D-45E4-B0B4-FCC95725E7A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870680" y="2639277"/>
              <a:ext cx="2368478" cy="1107696"/>
            </a:xfrm>
            <a:prstGeom prst="bentConnector3">
              <a:avLst>
                <a:gd name="adj1" fmla="val 3051"/>
              </a:avLst>
            </a:prstGeom>
            <a:ln w="38100"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Isosceles Triangle 177">
              <a:extLst>
                <a:ext uri="{FF2B5EF4-FFF2-40B4-BE49-F238E27FC236}">
                  <a16:creationId xmlns:a16="http://schemas.microsoft.com/office/drawing/2014/main" id="{106B46BE-1D35-4D98-B6E2-A84C59068819}"/>
                </a:ext>
              </a:extLst>
            </p:cNvPr>
            <p:cNvSpPr/>
            <p:nvPr/>
          </p:nvSpPr>
          <p:spPr>
            <a:xfrm>
              <a:off x="8632757" y="1694612"/>
              <a:ext cx="53034" cy="45719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Arc 52">
            <a:extLst>
              <a:ext uri="{FF2B5EF4-FFF2-40B4-BE49-F238E27FC236}">
                <a16:creationId xmlns:a16="http://schemas.microsoft.com/office/drawing/2014/main" id="{1D0FEF4A-B299-4C12-A8F6-23165A3BCD9C}"/>
              </a:ext>
            </a:extLst>
          </p:cNvPr>
          <p:cNvSpPr/>
          <p:nvPr/>
        </p:nvSpPr>
        <p:spPr>
          <a:xfrm rot="18630077" flipV="1">
            <a:off x="7039460" y="2291776"/>
            <a:ext cx="457200" cy="457200"/>
          </a:xfrm>
          <a:prstGeom prst="arc">
            <a:avLst>
              <a:gd name="adj1" fmla="val 16200000"/>
              <a:gd name="adj2" fmla="val 987624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sz="32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3DE76D4-A1BB-47DF-9EAA-271E0E1CD357}"/>
              </a:ext>
            </a:extLst>
          </p:cNvPr>
          <p:cNvSpPr/>
          <p:nvPr/>
        </p:nvSpPr>
        <p:spPr>
          <a:xfrm>
            <a:off x="7581129" y="2314508"/>
            <a:ext cx="1188720" cy="39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Compliance</a:t>
            </a:r>
          </a:p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Iteration</a:t>
            </a:r>
            <a:endParaRPr lang="en-US" kern="12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" name="Arc 59">
            <a:extLst>
              <a:ext uri="{FF2B5EF4-FFF2-40B4-BE49-F238E27FC236}">
                <a16:creationId xmlns:a16="http://schemas.microsoft.com/office/drawing/2014/main" id="{9BA968FB-E1F8-4653-B74A-F72E4C75B63A}"/>
              </a:ext>
            </a:extLst>
          </p:cNvPr>
          <p:cNvSpPr/>
          <p:nvPr/>
        </p:nvSpPr>
        <p:spPr>
          <a:xfrm rot="7743365">
            <a:off x="5500451" y="2283804"/>
            <a:ext cx="1280160" cy="1280160"/>
          </a:xfrm>
          <a:prstGeom prst="arc">
            <a:avLst>
              <a:gd name="adj1" fmla="val 16200000"/>
              <a:gd name="adj2" fmla="val 987624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sz="32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6624E52-DE3F-4F78-B03D-E8428950403E}"/>
              </a:ext>
            </a:extLst>
          </p:cNvPr>
          <p:cNvSpPr/>
          <p:nvPr/>
        </p:nvSpPr>
        <p:spPr>
          <a:xfrm>
            <a:off x="5585804" y="2948196"/>
            <a:ext cx="1106588" cy="39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Market</a:t>
            </a:r>
          </a:p>
          <a:p>
            <a:pPr marL="0" marR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kern="12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Iteration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24C7A70-9BA5-4BDC-BD2C-DF35C304CDFB}"/>
              </a:ext>
            </a:extLst>
          </p:cNvPr>
          <p:cNvSpPr/>
          <p:nvPr/>
        </p:nvSpPr>
        <p:spPr>
          <a:xfrm>
            <a:off x="216545" y="830346"/>
            <a:ext cx="1505548" cy="34314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Change slide size to 7”x7” before saving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png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(close file without saving to revert back to original slide size, since text rescaling can’t be undone)</a:t>
            </a:r>
          </a:p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Reduce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png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size to 4”x4” in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snagit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editor to fit next to sidebar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928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8A52CEFD-295B-4909-8555-D9C5263568A4}"/>
              </a:ext>
            </a:extLst>
          </p:cNvPr>
          <p:cNvGrpSpPr/>
          <p:nvPr/>
        </p:nvGrpSpPr>
        <p:grpSpPr>
          <a:xfrm>
            <a:off x="438670" y="178686"/>
            <a:ext cx="10920402" cy="6643542"/>
            <a:chOff x="779102" y="143768"/>
            <a:chExt cx="10400062" cy="6326987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F44D2B4C-A44E-42CB-B756-5843086FC3F3}"/>
                </a:ext>
              </a:extLst>
            </p:cNvPr>
            <p:cNvSpPr/>
            <p:nvPr/>
          </p:nvSpPr>
          <p:spPr>
            <a:xfrm>
              <a:off x="1635719" y="662924"/>
              <a:ext cx="1243658" cy="2418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algn="ctr">
                <a:lnSpc>
                  <a:spcPct val="107000"/>
                </a:lnSpc>
              </a:pPr>
              <a:r>
                <a:rPr lang="en-US" sz="1400" dirty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Select Producer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04DDE19-2B6C-4E3D-99A4-9D3EB7034740}"/>
                </a:ext>
              </a:extLst>
            </p:cNvPr>
            <p:cNvSpPr/>
            <p:nvPr/>
          </p:nvSpPr>
          <p:spPr>
            <a:xfrm>
              <a:off x="1644030" y="1076831"/>
              <a:ext cx="1243658" cy="369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Start New</a:t>
              </a:r>
            </a:p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Analysis Year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303DE1B3-DC1A-4996-8766-F9D830670E83}"/>
                </a:ext>
              </a:extLst>
            </p:cNvPr>
            <p:cNvSpPr/>
            <p:nvPr/>
          </p:nvSpPr>
          <p:spPr>
            <a:xfrm>
              <a:off x="3245978" y="1751779"/>
              <a:ext cx="1243658" cy="3898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Project context new vehicles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2535EF4A-680F-40D1-8F31-EE5BA0EEBC62}"/>
                </a:ext>
              </a:extLst>
            </p:cNvPr>
            <p:cNvSpPr/>
            <p:nvPr/>
          </p:nvSpPr>
          <p:spPr>
            <a:xfrm>
              <a:off x="6472591" y="2272331"/>
              <a:ext cx="1698620" cy="6625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Candidate production options (new vehicles and sales)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3C732B32-B796-431E-9FC5-17CB1E26AF2D}"/>
                </a:ext>
              </a:extLst>
            </p:cNvPr>
            <p:cNvSpPr/>
            <p:nvPr/>
          </p:nvSpPr>
          <p:spPr>
            <a:xfrm>
              <a:off x="8501650" y="4411355"/>
              <a:ext cx="1384782" cy="4411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Reregister existing vehicles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B2910DE-C19E-4B74-B7BA-2C182652C259}"/>
                </a:ext>
              </a:extLst>
            </p:cNvPr>
            <p:cNvSpPr/>
            <p:nvPr/>
          </p:nvSpPr>
          <p:spPr>
            <a:xfrm>
              <a:off x="8501649" y="5022059"/>
              <a:ext cx="1414118" cy="6104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Allocate VMT demand to vehicle stock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F60C2D25-120F-46EE-BDDB-0019839FB78F}"/>
                </a:ext>
              </a:extLst>
            </p:cNvPr>
            <p:cNvSpPr/>
            <p:nvPr/>
          </p:nvSpPr>
          <p:spPr>
            <a:xfrm>
              <a:off x="3178870" y="145685"/>
              <a:ext cx="1263551" cy="482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Context</a:t>
              </a:r>
              <a:endPara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177D9C00-2975-4975-8A57-83E872440785}"/>
                </a:ext>
              </a:extLst>
            </p:cNvPr>
            <p:cNvSpPr/>
            <p:nvPr/>
          </p:nvSpPr>
          <p:spPr>
            <a:xfrm>
              <a:off x="6428188" y="145685"/>
              <a:ext cx="1263551" cy="482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Producer</a:t>
              </a:r>
              <a:endPara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116BD7DE-1BF8-49E7-B5B1-C8323631905C}"/>
                </a:ext>
              </a:extLst>
            </p:cNvPr>
            <p:cNvSpPr/>
            <p:nvPr/>
          </p:nvSpPr>
          <p:spPr>
            <a:xfrm>
              <a:off x="8501649" y="145685"/>
              <a:ext cx="1263551" cy="482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Consumer</a:t>
              </a:r>
              <a:endPara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1144F020-91C5-4162-AA20-0624162014FB}"/>
                </a:ext>
              </a:extLst>
            </p:cNvPr>
            <p:cNvSpPr/>
            <p:nvPr/>
          </p:nvSpPr>
          <p:spPr>
            <a:xfrm>
              <a:off x="9915613" y="145685"/>
              <a:ext cx="1263551" cy="482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Effects</a:t>
              </a:r>
              <a:endPara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93910881-F525-4112-85B5-D3C15631FC36}"/>
                </a:ext>
              </a:extLst>
            </p:cNvPr>
            <p:cNvSpPr/>
            <p:nvPr/>
          </p:nvSpPr>
          <p:spPr>
            <a:xfrm>
              <a:off x="4815181" y="145685"/>
              <a:ext cx="1263551" cy="482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Policy</a:t>
              </a:r>
              <a:endPara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2C28772D-B56C-4B46-8827-6A061592B2D3}"/>
                </a:ext>
              </a:extLst>
            </p:cNvPr>
            <p:cNvCxnSpPr>
              <a:cxnSpLocks/>
            </p:cNvCxnSpPr>
            <p:nvPr/>
          </p:nvCxnSpPr>
          <p:spPr>
            <a:xfrm>
              <a:off x="3178870" y="143768"/>
              <a:ext cx="0" cy="6281092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4FC5EA8D-D3E2-4774-B1D0-40AA6EB11B48}"/>
                </a:ext>
              </a:extLst>
            </p:cNvPr>
            <p:cNvCxnSpPr>
              <a:cxnSpLocks/>
            </p:cNvCxnSpPr>
            <p:nvPr/>
          </p:nvCxnSpPr>
          <p:spPr>
            <a:xfrm>
              <a:off x="4619738" y="214376"/>
              <a:ext cx="0" cy="6256379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0F45B746-F2AB-4244-AB9F-30DB664EEE76}"/>
                </a:ext>
              </a:extLst>
            </p:cNvPr>
            <p:cNvCxnSpPr>
              <a:cxnSpLocks/>
            </p:cNvCxnSpPr>
            <p:nvPr/>
          </p:nvCxnSpPr>
          <p:spPr>
            <a:xfrm>
              <a:off x="6239698" y="143768"/>
              <a:ext cx="0" cy="6281092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8C4462CD-3EF4-49CD-BB60-2D29AB5C03AA}"/>
                </a:ext>
              </a:extLst>
            </p:cNvPr>
            <p:cNvCxnSpPr>
              <a:cxnSpLocks/>
            </p:cNvCxnSpPr>
            <p:nvPr/>
          </p:nvCxnSpPr>
          <p:spPr>
            <a:xfrm>
              <a:off x="8283781" y="143768"/>
              <a:ext cx="0" cy="6256379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3307B61-592C-474D-8037-A66F6E12043E}"/>
                </a:ext>
              </a:extLst>
            </p:cNvPr>
            <p:cNvCxnSpPr>
              <a:cxnSpLocks/>
            </p:cNvCxnSpPr>
            <p:nvPr/>
          </p:nvCxnSpPr>
          <p:spPr>
            <a:xfrm>
              <a:off x="10003907" y="143768"/>
              <a:ext cx="0" cy="6256379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Flowchart: Decision 3">
              <a:extLst>
                <a:ext uri="{FF2B5EF4-FFF2-40B4-BE49-F238E27FC236}">
                  <a16:creationId xmlns:a16="http://schemas.microsoft.com/office/drawing/2014/main" id="{EDEA7733-8140-4E18-98A9-EBA82A49447C}"/>
                </a:ext>
              </a:extLst>
            </p:cNvPr>
            <p:cNvSpPr/>
            <p:nvPr/>
          </p:nvSpPr>
          <p:spPr>
            <a:xfrm>
              <a:off x="8410631" y="3288863"/>
              <a:ext cx="1535928" cy="894567"/>
            </a:xfrm>
            <a:prstGeom prst="flowChartDecisi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Does market accept*?</a:t>
              </a:r>
            </a:p>
          </p:txBody>
        </p:sp>
        <p:sp>
          <p:nvSpPr>
            <p:cNvPr id="103" name="Flowchart: Decision 102">
              <a:extLst>
                <a:ext uri="{FF2B5EF4-FFF2-40B4-BE49-F238E27FC236}">
                  <a16:creationId xmlns:a16="http://schemas.microsoft.com/office/drawing/2014/main" id="{8F744FDE-3763-42AC-81F9-FFB257EDC070}"/>
                </a:ext>
              </a:extLst>
            </p:cNvPr>
            <p:cNvSpPr/>
            <p:nvPr/>
          </p:nvSpPr>
          <p:spPr>
            <a:xfrm>
              <a:off x="4621342" y="3008930"/>
              <a:ext cx="1628413" cy="978463"/>
            </a:xfrm>
            <a:prstGeom prst="flowChartDecisi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Is strategic target met*? 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E9DDD8D0-251B-4669-8EB1-796BBA25FFDA}"/>
                </a:ext>
              </a:extLst>
            </p:cNvPr>
            <p:cNvSpPr/>
            <p:nvPr/>
          </p:nvSpPr>
          <p:spPr>
            <a:xfrm>
              <a:off x="4780705" y="1764323"/>
              <a:ext cx="1263540" cy="3647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Determine vehicle targets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C9B32A9F-BF7F-456E-B3A3-F25F7A674270}"/>
                </a:ext>
              </a:extLst>
            </p:cNvPr>
            <p:cNvCxnSpPr>
              <a:cxnSpLocks/>
              <a:stCxn id="103" idx="2"/>
              <a:endCxn id="148" idx="1"/>
            </p:cNvCxnSpPr>
            <p:nvPr/>
          </p:nvCxnSpPr>
          <p:spPr>
            <a:xfrm rot="5400000" flipH="1" flipV="1">
              <a:off x="5893796" y="3280995"/>
              <a:ext cx="248149" cy="1164646"/>
            </a:xfrm>
            <a:prstGeom prst="bentConnector4">
              <a:avLst>
                <a:gd name="adj1" fmla="val -87732"/>
                <a:gd name="adj2" fmla="val 84955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or: Elbow 105">
              <a:extLst>
                <a:ext uri="{FF2B5EF4-FFF2-40B4-BE49-F238E27FC236}">
                  <a16:creationId xmlns:a16="http://schemas.microsoft.com/office/drawing/2014/main" id="{DC34B726-37AF-43C6-A031-B8B2CF7A31F4}"/>
                </a:ext>
              </a:extLst>
            </p:cNvPr>
            <p:cNvCxnSpPr>
              <a:cxnSpLocks/>
              <a:stCxn id="67" idx="1"/>
              <a:endCxn id="139" idx="3"/>
            </p:cNvCxnSpPr>
            <p:nvPr/>
          </p:nvCxnSpPr>
          <p:spPr>
            <a:xfrm rot="10800000">
              <a:off x="6078722" y="2596676"/>
              <a:ext cx="393870" cy="694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>
              <a:extLst>
                <a:ext uri="{FF2B5EF4-FFF2-40B4-BE49-F238E27FC236}">
                  <a16:creationId xmlns:a16="http://schemas.microsoft.com/office/drawing/2014/main" id="{B3180D7E-EDE6-45DE-889E-0DD48EC20460}"/>
                </a:ext>
              </a:extLst>
            </p:cNvPr>
            <p:cNvCxnSpPr>
              <a:cxnSpLocks/>
              <a:stCxn id="117" idx="2"/>
              <a:endCxn id="63" idx="0"/>
            </p:cNvCxnSpPr>
            <p:nvPr/>
          </p:nvCxnSpPr>
          <p:spPr>
            <a:xfrm>
              <a:off x="2257549" y="904735"/>
              <a:ext cx="8310" cy="17209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ctor: Elbow 110">
              <a:extLst>
                <a:ext uri="{FF2B5EF4-FFF2-40B4-BE49-F238E27FC236}">
                  <a16:creationId xmlns:a16="http://schemas.microsoft.com/office/drawing/2014/main" id="{FF2C11EC-61D2-4C45-B909-5B5D5C885852}"/>
                </a:ext>
              </a:extLst>
            </p:cNvPr>
            <p:cNvCxnSpPr>
              <a:cxnSpLocks/>
              <a:stCxn id="63" idx="3"/>
              <a:endCxn id="105" idx="1"/>
            </p:cNvCxnSpPr>
            <p:nvPr/>
          </p:nvCxnSpPr>
          <p:spPr>
            <a:xfrm>
              <a:off x="2887688" y="1261346"/>
              <a:ext cx="1920201" cy="1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>
              <a:extLst>
                <a:ext uri="{FF2B5EF4-FFF2-40B4-BE49-F238E27FC236}">
                  <a16:creationId xmlns:a16="http://schemas.microsoft.com/office/drawing/2014/main" id="{B6A92D2F-36EF-45D7-A1D6-B7B990123699}"/>
                </a:ext>
              </a:extLst>
            </p:cNvPr>
            <p:cNvCxnSpPr>
              <a:cxnSpLocks/>
              <a:stCxn id="105" idx="3"/>
              <a:endCxn id="107" idx="1"/>
            </p:cNvCxnSpPr>
            <p:nvPr/>
          </p:nvCxnSpPr>
          <p:spPr>
            <a:xfrm flipV="1">
              <a:off x="6051547" y="1261346"/>
              <a:ext cx="555985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Connector: Elbow 126">
              <a:extLst>
                <a:ext uri="{FF2B5EF4-FFF2-40B4-BE49-F238E27FC236}">
                  <a16:creationId xmlns:a16="http://schemas.microsoft.com/office/drawing/2014/main" id="{D9A8CBBE-1C02-48BE-A87A-C8D43ED058FD}"/>
                </a:ext>
              </a:extLst>
            </p:cNvPr>
            <p:cNvCxnSpPr>
              <a:cxnSpLocks/>
              <a:stCxn id="4" idx="3"/>
              <a:endCxn id="68" idx="0"/>
            </p:cNvCxnSpPr>
            <p:nvPr/>
          </p:nvCxnSpPr>
          <p:spPr>
            <a:xfrm flipH="1">
              <a:off x="7209382" y="3736146"/>
              <a:ext cx="2737177" cy="681681"/>
            </a:xfrm>
            <a:prstGeom prst="bentConnector4">
              <a:avLst>
                <a:gd name="adj1" fmla="val -7954"/>
                <a:gd name="adj2" fmla="val 76084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Arrow Connector 129">
              <a:extLst>
                <a:ext uri="{FF2B5EF4-FFF2-40B4-BE49-F238E27FC236}">
                  <a16:creationId xmlns:a16="http://schemas.microsoft.com/office/drawing/2014/main" id="{5FA5739A-B777-4CCD-9ADF-0B6CBCF54A4B}"/>
                </a:ext>
              </a:extLst>
            </p:cNvPr>
            <p:cNvCxnSpPr>
              <a:cxnSpLocks/>
              <a:stCxn id="68" idx="3"/>
              <a:endCxn id="72" idx="1"/>
            </p:cNvCxnSpPr>
            <p:nvPr/>
          </p:nvCxnSpPr>
          <p:spPr>
            <a:xfrm flipV="1">
              <a:off x="7858055" y="4631925"/>
              <a:ext cx="643595" cy="323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F6A9656F-92D8-4A20-BAA5-8AD16A27DD28}"/>
                </a:ext>
              </a:extLst>
            </p:cNvPr>
            <p:cNvCxnSpPr>
              <a:cxnSpLocks/>
              <a:stCxn id="72" idx="2"/>
              <a:endCxn id="73" idx="0"/>
            </p:cNvCxnSpPr>
            <p:nvPr/>
          </p:nvCxnSpPr>
          <p:spPr>
            <a:xfrm>
              <a:off x="9194041" y="4852494"/>
              <a:ext cx="14667" cy="1695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0C8D0683-52AC-4178-9E44-1C91FA6E789C}"/>
                </a:ext>
              </a:extLst>
            </p:cNvPr>
            <p:cNvSpPr/>
            <p:nvPr/>
          </p:nvSpPr>
          <p:spPr>
            <a:xfrm>
              <a:off x="5647421" y="3957832"/>
              <a:ext cx="528811" cy="242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Yes</a:t>
              </a:r>
              <a:endPara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45129B49-39A3-49AB-926B-0C6305A647AA}"/>
                </a:ext>
              </a:extLst>
            </p:cNvPr>
            <p:cNvSpPr/>
            <p:nvPr/>
          </p:nvSpPr>
          <p:spPr>
            <a:xfrm>
              <a:off x="5479773" y="2508191"/>
              <a:ext cx="528811" cy="2468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No</a:t>
              </a:r>
              <a:endPara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7C2BD4B3-8F07-429B-8DD8-634EF0118076}"/>
                </a:ext>
              </a:extLst>
            </p:cNvPr>
            <p:cNvSpPr/>
            <p:nvPr/>
          </p:nvSpPr>
          <p:spPr>
            <a:xfrm>
              <a:off x="10106017" y="4011865"/>
              <a:ext cx="528811" cy="242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Yes</a:t>
              </a:r>
              <a:endPara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2B7A7EFB-3717-4087-B92F-56E30E972F0B}"/>
                </a:ext>
              </a:extLst>
            </p:cNvPr>
            <p:cNvSpPr/>
            <p:nvPr/>
          </p:nvSpPr>
          <p:spPr>
            <a:xfrm>
              <a:off x="8426549" y="2401157"/>
              <a:ext cx="528811" cy="2468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No</a:t>
              </a:r>
              <a:endPara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4" name="Connector: Elbow 63">
              <a:extLst>
                <a:ext uri="{FF2B5EF4-FFF2-40B4-BE49-F238E27FC236}">
                  <a16:creationId xmlns:a16="http://schemas.microsoft.com/office/drawing/2014/main" id="{6935D0EB-66E6-4D7B-B58E-1EC7CAFEA509}"/>
                </a:ext>
              </a:extLst>
            </p:cNvPr>
            <p:cNvCxnSpPr>
              <a:cxnSpLocks/>
              <a:stCxn id="4" idx="0"/>
              <a:endCxn id="67" idx="3"/>
            </p:cNvCxnSpPr>
            <p:nvPr/>
          </p:nvCxnSpPr>
          <p:spPr>
            <a:xfrm rot="16200000" flipV="1">
              <a:off x="8332283" y="2442551"/>
              <a:ext cx="685240" cy="1007384"/>
            </a:xfrm>
            <a:prstGeom prst="bentConnector2">
              <a:avLst/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A0E83172-80BF-495A-A9AA-E203FB7DEAFB}"/>
                </a:ext>
              </a:extLst>
            </p:cNvPr>
            <p:cNvCxnSpPr>
              <a:cxnSpLocks/>
              <a:stCxn id="65" idx="3"/>
              <a:endCxn id="104" idx="1"/>
            </p:cNvCxnSpPr>
            <p:nvPr/>
          </p:nvCxnSpPr>
          <p:spPr>
            <a:xfrm>
              <a:off x="4489636" y="1946715"/>
              <a:ext cx="291069" cy="1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C194B41-A257-4964-AE9C-C9EBCF34AEAF}"/>
                </a:ext>
              </a:extLst>
            </p:cNvPr>
            <p:cNvSpPr/>
            <p:nvPr/>
          </p:nvSpPr>
          <p:spPr>
            <a:xfrm>
              <a:off x="6560707" y="4417827"/>
              <a:ext cx="1297348" cy="4346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Produce new vehicles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82BD9F95-C877-4DAE-B912-6612B7B2DFAC}"/>
                </a:ext>
              </a:extLst>
            </p:cNvPr>
            <p:cNvSpPr/>
            <p:nvPr/>
          </p:nvSpPr>
          <p:spPr>
            <a:xfrm>
              <a:off x="4807889" y="1076832"/>
              <a:ext cx="1243658" cy="3690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Update Credit Bank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7E347874-CE9D-4F28-97B3-1199A981B09B}"/>
                </a:ext>
              </a:extLst>
            </p:cNvPr>
            <p:cNvSpPr/>
            <p:nvPr/>
          </p:nvSpPr>
          <p:spPr>
            <a:xfrm>
              <a:off x="6607533" y="1076831"/>
              <a:ext cx="1397822" cy="369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Determine strategic target offset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5" name="Connector: Elbow 114">
              <a:extLst>
                <a:ext uri="{FF2B5EF4-FFF2-40B4-BE49-F238E27FC236}">
                  <a16:creationId xmlns:a16="http://schemas.microsoft.com/office/drawing/2014/main" id="{1B35F170-5F18-4181-A062-5784AAB378B5}"/>
                </a:ext>
              </a:extLst>
            </p:cNvPr>
            <p:cNvCxnSpPr>
              <a:cxnSpLocks/>
              <a:stCxn id="107" idx="2"/>
              <a:endCxn id="65" idx="0"/>
            </p:cNvCxnSpPr>
            <p:nvPr/>
          </p:nvCxnSpPr>
          <p:spPr>
            <a:xfrm rot="5400000">
              <a:off x="5434167" y="-120498"/>
              <a:ext cx="305918" cy="343863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2522F037-CA13-4C77-B4E9-61DCF2D9C879}"/>
                </a:ext>
              </a:extLst>
            </p:cNvPr>
            <p:cNvSpPr/>
            <p:nvPr/>
          </p:nvSpPr>
          <p:spPr>
            <a:xfrm>
              <a:off x="4815181" y="2402599"/>
              <a:ext cx="1263540" cy="3881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Determine Mg GHG credits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86C23548-9B7A-453C-AA81-2D9DD7E07A63}"/>
                </a:ext>
              </a:extLst>
            </p:cNvPr>
            <p:cNvSpPr/>
            <p:nvPr/>
          </p:nvSpPr>
          <p:spPr>
            <a:xfrm>
              <a:off x="6472591" y="1764321"/>
              <a:ext cx="1698620" cy="369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Determine vehicle cost vs CO2 frontiers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B0A97DB1-A43D-474B-A7BD-0DFAD290BC00}"/>
                </a:ext>
              </a:extLst>
            </p:cNvPr>
            <p:cNvSpPr/>
            <p:nvPr/>
          </p:nvSpPr>
          <p:spPr>
            <a:xfrm>
              <a:off x="6600194" y="3563649"/>
              <a:ext cx="1257856" cy="3511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Pricing options</a:t>
              </a:r>
              <a:endParaRPr lang="en-US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2" name="Connector: Elbow 151">
              <a:extLst>
                <a:ext uri="{FF2B5EF4-FFF2-40B4-BE49-F238E27FC236}">
                  <a16:creationId xmlns:a16="http://schemas.microsoft.com/office/drawing/2014/main" id="{A9AF3E45-ECF5-4B44-8832-6D2C95CDE82F}"/>
                </a:ext>
              </a:extLst>
            </p:cNvPr>
            <p:cNvCxnSpPr>
              <a:cxnSpLocks/>
              <a:stCxn id="148" idx="3"/>
              <a:endCxn id="4" idx="1"/>
            </p:cNvCxnSpPr>
            <p:nvPr/>
          </p:nvCxnSpPr>
          <p:spPr>
            <a:xfrm flipV="1">
              <a:off x="7858050" y="3736146"/>
              <a:ext cx="552581" cy="309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Connector: Elbow 174">
              <a:extLst>
                <a:ext uri="{FF2B5EF4-FFF2-40B4-BE49-F238E27FC236}">
                  <a16:creationId xmlns:a16="http://schemas.microsoft.com/office/drawing/2014/main" id="{99A1747B-A15C-4941-AEF8-FC86C923A1BE}"/>
                </a:ext>
              </a:extLst>
            </p:cNvPr>
            <p:cNvCxnSpPr>
              <a:cxnSpLocks/>
              <a:stCxn id="144" idx="2"/>
              <a:endCxn id="67" idx="0"/>
            </p:cNvCxnSpPr>
            <p:nvPr/>
          </p:nvCxnSpPr>
          <p:spPr>
            <a:xfrm rot="5400000">
              <a:off x="7252411" y="2202842"/>
              <a:ext cx="138980" cy="11722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or: Elbow 181">
              <a:extLst>
                <a:ext uri="{FF2B5EF4-FFF2-40B4-BE49-F238E27FC236}">
                  <a16:creationId xmlns:a16="http://schemas.microsoft.com/office/drawing/2014/main" id="{1042A35C-8DEB-4ADB-AE3D-3D27B40535C8}"/>
                </a:ext>
              </a:extLst>
            </p:cNvPr>
            <p:cNvCxnSpPr>
              <a:cxnSpLocks/>
              <a:stCxn id="103" idx="3"/>
              <a:endCxn id="67" idx="2"/>
            </p:cNvCxnSpPr>
            <p:nvPr/>
          </p:nvCxnSpPr>
          <p:spPr>
            <a:xfrm flipV="1">
              <a:off x="6249754" y="2934915"/>
              <a:ext cx="1072147" cy="563246"/>
            </a:xfrm>
            <a:prstGeom prst="bentConnector2">
              <a:avLst/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BCD78780-CEA2-407A-BFE1-FB0454CAED72}"/>
                </a:ext>
              </a:extLst>
            </p:cNvPr>
            <p:cNvSpPr/>
            <p:nvPr/>
          </p:nvSpPr>
          <p:spPr>
            <a:xfrm>
              <a:off x="6482249" y="3260313"/>
              <a:ext cx="528811" cy="2468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No</a:t>
              </a:r>
              <a:endPara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818AE979-06C0-474A-AEBA-CC55783066C6}"/>
                </a:ext>
              </a:extLst>
            </p:cNvPr>
            <p:cNvSpPr/>
            <p:nvPr/>
          </p:nvSpPr>
          <p:spPr>
            <a:xfrm>
              <a:off x="4677087" y="3952889"/>
              <a:ext cx="829832" cy="346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* or iteration limit exceeded?</a:t>
              </a:r>
              <a:endParaRPr lang="en-US" sz="11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0B7BD7BB-8AE8-4DE5-B2C0-95446F7ECEBA}"/>
                </a:ext>
              </a:extLst>
            </p:cNvPr>
            <p:cNvSpPr/>
            <p:nvPr/>
          </p:nvSpPr>
          <p:spPr>
            <a:xfrm>
              <a:off x="906124" y="5091599"/>
              <a:ext cx="528811" cy="2468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No</a:t>
              </a:r>
              <a:endPara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0" name="Flowchart: Decision 229">
              <a:extLst>
                <a:ext uri="{FF2B5EF4-FFF2-40B4-BE49-F238E27FC236}">
                  <a16:creationId xmlns:a16="http://schemas.microsoft.com/office/drawing/2014/main" id="{C31E678D-2D2E-49F5-9540-0468FFB39F18}"/>
                </a:ext>
              </a:extLst>
            </p:cNvPr>
            <p:cNvSpPr/>
            <p:nvPr/>
          </p:nvSpPr>
          <p:spPr>
            <a:xfrm>
              <a:off x="1258671" y="5022058"/>
              <a:ext cx="1930422" cy="608135"/>
            </a:xfrm>
            <a:prstGeom prst="flowChartDecisi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Last Analysis Year?</a:t>
              </a:r>
            </a:p>
          </p:txBody>
        </p:sp>
        <p:sp>
          <p:nvSpPr>
            <p:cNvPr id="231" name="Flowchart: Decision 230">
              <a:extLst>
                <a:ext uri="{FF2B5EF4-FFF2-40B4-BE49-F238E27FC236}">
                  <a16:creationId xmlns:a16="http://schemas.microsoft.com/office/drawing/2014/main" id="{F440DFD4-C979-4C83-B995-0591B314860F}"/>
                </a:ext>
              </a:extLst>
            </p:cNvPr>
            <p:cNvSpPr/>
            <p:nvPr/>
          </p:nvSpPr>
          <p:spPr>
            <a:xfrm>
              <a:off x="1258671" y="5986238"/>
              <a:ext cx="1930422" cy="413908"/>
            </a:xfrm>
            <a:prstGeom prst="flowChartDecisi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Last Producer?</a:t>
              </a:r>
            </a:p>
          </p:txBody>
        </p:sp>
        <p:cxnSp>
          <p:nvCxnSpPr>
            <p:cNvPr id="235" name="Connector: Elbow 234">
              <a:extLst>
                <a:ext uri="{FF2B5EF4-FFF2-40B4-BE49-F238E27FC236}">
                  <a16:creationId xmlns:a16="http://schemas.microsoft.com/office/drawing/2014/main" id="{8D4A7934-E671-47A7-BE05-A2E3098F00DD}"/>
                </a:ext>
              </a:extLst>
            </p:cNvPr>
            <p:cNvCxnSpPr>
              <a:cxnSpLocks/>
              <a:stCxn id="230" idx="1"/>
              <a:endCxn id="63" idx="1"/>
            </p:cNvCxnSpPr>
            <p:nvPr/>
          </p:nvCxnSpPr>
          <p:spPr>
            <a:xfrm rot="10800000" flipH="1">
              <a:off x="1258670" y="1261346"/>
              <a:ext cx="385359" cy="4064779"/>
            </a:xfrm>
            <a:prstGeom prst="bentConnector3">
              <a:avLst>
                <a:gd name="adj1" fmla="val -80871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Connector: Elbow 299">
              <a:extLst>
                <a:ext uri="{FF2B5EF4-FFF2-40B4-BE49-F238E27FC236}">
                  <a16:creationId xmlns:a16="http://schemas.microsoft.com/office/drawing/2014/main" id="{2CE141A8-851E-4341-81BA-1067F904C676}"/>
                </a:ext>
              </a:extLst>
            </p:cNvPr>
            <p:cNvCxnSpPr>
              <a:cxnSpLocks/>
              <a:stCxn id="231" idx="1"/>
              <a:endCxn id="117" idx="1"/>
            </p:cNvCxnSpPr>
            <p:nvPr/>
          </p:nvCxnSpPr>
          <p:spPr>
            <a:xfrm rot="10800000" flipH="1">
              <a:off x="1258670" y="783830"/>
              <a:ext cx="377048" cy="5409362"/>
            </a:xfrm>
            <a:prstGeom prst="bentConnector3">
              <a:avLst>
                <a:gd name="adj1" fmla="val -132646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4" name="Rectangle 303">
              <a:extLst>
                <a:ext uri="{FF2B5EF4-FFF2-40B4-BE49-F238E27FC236}">
                  <a16:creationId xmlns:a16="http://schemas.microsoft.com/office/drawing/2014/main" id="{AE47EBCC-B157-4358-BF33-FD838ADBD566}"/>
                </a:ext>
              </a:extLst>
            </p:cNvPr>
            <p:cNvSpPr/>
            <p:nvPr/>
          </p:nvSpPr>
          <p:spPr>
            <a:xfrm>
              <a:off x="779102" y="5986238"/>
              <a:ext cx="528811" cy="2468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No</a:t>
              </a:r>
              <a:endPara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5" name="Rectangle 304">
              <a:extLst>
                <a:ext uri="{FF2B5EF4-FFF2-40B4-BE49-F238E27FC236}">
                  <a16:creationId xmlns:a16="http://schemas.microsoft.com/office/drawing/2014/main" id="{0680B70A-B672-4834-819F-B71B59EEAB06}"/>
                </a:ext>
              </a:extLst>
            </p:cNvPr>
            <p:cNvSpPr/>
            <p:nvPr/>
          </p:nvSpPr>
          <p:spPr>
            <a:xfrm>
              <a:off x="2223676" y="5714642"/>
              <a:ext cx="528811" cy="2468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Yes</a:t>
              </a:r>
              <a:endPara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6" name="Rectangle 305">
              <a:extLst>
                <a:ext uri="{FF2B5EF4-FFF2-40B4-BE49-F238E27FC236}">
                  <a16:creationId xmlns:a16="http://schemas.microsoft.com/office/drawing/2014/main" id="{46E3547F-4007-4674-8617-BBC99620F833}"/>
                </a:ext>
              </a:extLst>
            </p:cNvPr>
            <p:cNvSpPr/>
            <p:nvPr/>
          </p:nvSpPr>
          <p:spPr>
            <a:xfrm>
              <a:off x="3221614" y="5954878"/>
              <a:ext cx="528811" cy="2468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Yes</a:t>
              </a:r>
              <a:endPara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15" name="Connector: Elbow 314">
              <a:extLst>
                <a:ext uri="{FF2B5EF4-FFF2-40B4-BE49-F238E27FC236}">
                  <a16:creationId xmlns:a16="http://schemas.microsoft.com/office/drawing/2014/main" id="{F5589CF9-3214-43F8-92AA-6373D118C050}"/>
                </a:ext>
              </a:extLst>
            </p:cNvPr>
            <p:cNvCxnSpPr>
              <a:cxnSpLocks/>
              <a:stCxn id="231" idx="3"/>
              <a:endCxn id="74" idx="1"/>
            </p:cNvCxnSpPr>
            <p:nvPr/>
          </p:nvCxnSpPr>
          <p:spPr>
            <a:xfrm flipV="1">
              <a:off x="3189093" y="6191986"/>
              <a:ext cx="7138768" cy="120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EE49DC55-D031-4DF2-9089-F48C4B3A8A0B}"/>
                </a:ext>
              </a:extLst>
            </p:cNvPr>
            <p:cNvCxnSpPr>
              <a:cxnSpLocks/>
              <a:stCxn id="73" idx="1"/>
              <a:endCxn id="230" idx="3"/>
            </p:cNvCxnSpPr>
            <p:nvPr/>
          </p:nvCxnSpPr>
          <p:spPr>
            <a:xfrm flipH="1" flipV="1">
              <a:off x="3189093" y="5326125"/>
              <a:ext cx="5312555" cy="118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D9A04C87-94E6-491F-971E-EE8FAAF22102}"/>
                </a:ext>
              </a:extLst>
            </p:cNvPr>
            <p:cNvCxnSpPr>
              <a:cxnSpLocks/>
              <a:stCxn id="230" idx="2"/>
              <a:endCxn id="231" idx="0"/>
            </p:cNvCxnSpPr>
            <p:nvPr/>
          </p:nvCxnSpPr>
          <p:spPr>
            <a:xfrm>
              <a:off x="2223882" y="5630192"/>
              <a:ext cx="0" cy="35604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3E03F184-5B1A-4917-952A-F34FB1E23EA7}"/>
                </a:ext>
              </a:extLst>
            </p:cNvPr>
            <p:cNvSpPr/>
            <p:nvPr/>
          </p:nvSpPr>
          <p:spPr>
            <a:xfrm>
              <a:off x="9765200" y="3301479"/>
              <a:ext cx="829832" cy="346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tIns="18288" rIns="18288" bIns="18288"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* or iteration limit exceeded?</a:t>
              </a:r>
              <a:endParaRPr lang="en-US" sz="11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75" name="Straight Arrow Connector 274">
              <a:extLst>
                <a:ext uri="{FF2B5EF4-FFF2-40B4-BE49-F238E27FC236}">
                  <a16:creationId xmlns:a16="http://schemas.microsoft.com/office/drawing/2014/main" id="{AFED5FBD-0647-4193-B013-5D5F5C710128}"/>
                </a:ext>
              </a:extLst>
            </p:cNvPr>
            <p:cNvCxnSpPr>
              <a:cxnSpLocks/>
              <a:stCxn id="139" idx="2"/>
              <a:endCxn id="103" idx="0"/>
            </p:cNvCxnSpPr>
            <p:nvPr/>
          </p:nvCxnSpPr>
          <p:spPr>
            <a:xfrm flipH="1">
              <a:off x="5435548" y="2790753"/>
              <a:ext cx="11403" cy="21817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Arrow Connector 275">
              <a:extLst>
                <a:ext uri="{FF2B5EF4-FFF2-40B4-BE49-F238E27FC236}">
                  <a16:creationId xmlns:a16="http://schemas.microsoft.com/office/drawing/2014/main" id="{F28B64B8-1F77-4871-ACF9-6429398B65BC}"/>
                </a:ext>
              </a:extLst>
            </p:cNvPr>
            <p:cNvCxnSpPr>
              <a:cxnSpLocks/>
              <a:stCxn id="197" idx="2"/>
              <a:endCxn id="117" idx="0"/>
            </p:cNvCxnSpPr>
            <p:nvPr/>
          </p:nvCxnSpPr>
          <p:spPr>
            <a:xfrm flipH="1">
              <a:off x="2257549" y="351872"/>
              <a:ext cx="8309" cy="31105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3AC065DA-F68C-4BD8-9755-FC770E3E8949}"/>
                </a:ext>
              </a:extLst>
            </p:cNvPr>
            <p:cNvCxnSpPr>
              <a:cxnSpLocks/>
              <a:stCxn id="104" idx="3"/>
              <a:endCxn id="144" idx="1"/>
            </p:cNvCxnSpPr>
            <p:nvPr/>
          </p:nvCxnSpPr>
          <p:spPr>
            <a:xfrm>
              <a:off x="6044245" y="1946716"/>
              <a:ext cx="428346" cy="21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D79FA71-4004-439A-8AC7-577C3593DD96}"/>
              </a:ext>
            </a:extLst>
          </p:cNvPr>
          <p:cNvSpPr/>
          <p:nvPr/>
        </p:nvSpPr>
        <p:spPr>
          <a:xfrm>
            <a:off x="1454131" y="135924"/>
            <a:ext cx="1091362" cy="26127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Start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F60A3A53-56B6-41FB-8FD1-12C7CC3A4426}"/>
              </a:ext>
            </a:extLst>
          </p:cNvPr>
          <p:cNvSpPr/>
          <p:nvPr/>
        </p:nvSpPr>
        <p:spPr>
          <a:xfrm>
            <a:off x="10465177" y="6275164"/>
            <a:ext cx="1466019" cy="50869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Calculate Effects</a:t>
            </a:r>
          </a:p>
        </p:txBody>
      </p:sp>
    </p:spTree>
    <p:extLst>
      <p:ext uri="{BB962C8B-B14F-4D97-AF65-F5344CB8AC3E}">
        <p14:creationId xmlns:p14="http://schemas.microsoft.com/office/powerpoint/2010/main" val="3656488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4DE09E8-30DE-445F-832C-C18B324CB5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8142333"/>
              </p:ext>
            </p:extLst>
          </p:nvPr>
        </p:nvGraphicFramePr>
        <p:xfrm>
          <a:off x="1405718" y="161136"/>
          <a:ext cx="9380565" cy="5507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Arc 8">
            <a:extLst>
              <a:ext uri="{FF2B5EF4-FFF2-40B4-BE49-F238E27FC236}">
                <a16:creationId xmlns:a16="http://schemas.microsoft.com/office/drawing/2014/main" id="{732EA318-9497-4D54-BE0B-6F66542D25DD}"/>
              </a:ext>
            </a:extLst>
          </p:cNvPr>
          <p:cNvSpPr/>
          <p:nvPr/>
        </p:nvSpPr>
        <p:spPr>
          <a:xfrm rot="8229009">
            <a:off x="2649921" y="3764280"/>
            <a:ext cx="2198998" cy="2265350"/>
          </a:xfrm>
          <a:prstGeom prst="arc">
            <a:avLst>
              <a:gd name="adj1" fmla="val 14800640"/>
              <a:gd name="adj2" fmla="val 1115702"/>
            </a:avLst>
          </a:prstGeom>
          <a:ln w="28575"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FE7AE257-8FDD-4CB8-866F-74932742A368}"/>
              </a:ext>
            </a:extLst>
          </p:cNvPr>
          <p:cNvSpPr/>
          <p:nvPr/>
        </p:nvSpPr>
        <p:spPr>
          <a:xfrm rot="8229637">
            <a:off x="7427479" y="3764274"/>
            <a:ext cx="2198998" cy="2265350"/>
          </a:xfrm>
          <a:prstGeom prst="arc">
            <a:avLst>
              <a:gd name="adj1" fmla="val 14800640"/>
              <a:gd name="adj2" fmla="val 1115702"/>
            </a:avLst>
          </a:prstGeom>
          <a:ln w="28575"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435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210D2C-8611-4D00-998F-BB9024E49821}"/>
              </a:ext>
            </a:extLst>
          </p:cNvPr>
          <p:cNvSpPr/>
          <p:nvPr/>
        </p:nvSpPr>
        <p:spPr>
          <a:xfrm>
            <a:off x="2629052" y="1694937"/>
            <a:ext cx="3933933" cy="310471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Consumer Module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CC1DADA-791E-4095-A704-ED06F45B98FC}"/>
              </a:ext>
            </a:extLst>
          </p:cNvPr>
          <p:cNvCxnSpPr>
            <a:cxnSpLocks/>
          </p:cNvCxnSpPr>
          <p:nvPr/>
        </p:nvCxnSpPr>
        <p:spPr>
          <a:xfrm>
            <a:off x="6575534" y="3063436"/>
            <a:ext cx="377073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E018BDC-F262-4312-8DA9-6E8230C39144}"/>
              </a:ext>
            </a:extLst>
          </p:cNvPr>
          <p:cNvCxnSpPr>
            <a:cxnSpLocks/>
          </p:cNvCxnSpPr>
          <p:nvPr/>
        </p:nvCxnSpPr>
        <p:spPr>
          <a:xfrm>
            <a:off x="6575534" y="3889954"/>
            <a:ext cx="3770733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EA99B4B-8FE4-4C1D-8333-EC02DB6341E3}"/>
              </a:ext>
            </a:extLst>
          </p:cNvPr>
          <p:cNvSpPr txBox="1"/>
          <p:nvPr/>
        </p:nvSpPr>
        <p:spPr>
          <a:xfrm>
            <a:off x="3204146" y="5150036"/>
            <a:ext cx="12648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Vehicle Stock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33C3463-9FDC-4513-8155-ED629D69F6B0}"/>
              </a:ext>
            </a:extLst>
          </p:cNvPr>
          <p:cNvCxnSpPr>
            <a:cxnSpLocks/>
          </p:cNvCxnSpPr>
          <p:nvPr/>
        </p:nvCxnSpPr>
        <p:spPr>
          <a:xfrm>
            <a:off x="3204146" y="4821863"/>
            <a:ext cx="0" cy="128458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31F297E-94CB-46BE-8251-C8B4C7FEE422}"/>
              </a:ext>
            </a:extLst>
          </p:cNvPr>
          <p:cNvCxnSpPr>
            <a:cxnSpLocks/>
          </p:cNvCxnSpPr>
          <p:nvPr/>
        </p:nvCxnSpPr>
        <p:spPr>
          <a:xfrm>
            <a:off x="4596018" y="803287"/>
            <a:ext cx="0" cy="8916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7AB3976-05D9-47B1-BCBA-2CAC82C585EF}"/>
              </a:ext>
            </a:extLst>
          </p:cNvPr>
          <p:cNvSpPr txBox="1"/>
          <p:nvPr/>
        </p:nvSpPr>
        <p:spPr>
          <a:xfrm>
            <a:off x="7006676" y="1880088"/>
            <a:ext cx="4174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/>
              <a:t>to/from Producer Module: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84BBBC-C952-4483-9881-76C1F0F26DFC}"/>
              </a:ext>
            </a:extLst>
          </p:cNvPr>
          <p:cNvSpPr txBox="1"/>
          <p:nvPr/>
        </p:nvSpPr>
        <p:spPr>
          <a:xfrm>
            <a:off x="2437944" y="280067"/>
            <a:ext cx="4568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Analysis Context Inputs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EAFE28-4F28-4270-A958-1490D8EAE705}"/>
              </a:ext>
            </a:extLst>
          </p:cNvPr>
          <p:cNvSpPr txBox="1"/>
          <p:nvPr/>
        </p:nvSpPr>
        <p:spPr>
          <a:xfrm>
            <a:off x="5370435" y="5150035"/>
            <a:ext cx="1264818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Vehicle Use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AE272E-F1F0-4269-8C78-ECF1BE8A39E1}"/>
              </a:ext>
            </a:extLst>
          </p:cNvPr>
          <p:cNvSpPr txBox="1"/>
          <p:nvPr/>
        </p:nvSpPr>
        <p:spPr>
          <a:xfrm>
            <a:off x="6786521" y="2599600"/>
            <a:ext cx="300935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Vehicle Demanded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63568D-AF50-4657-A444-0A1B39F420C9}"/>
              </a:ext>
            </a:extLst>
          </p:cNvPr>
          <p:cNvSpPr txBox="1"/>
          <p:nvPr/>
        </p:nvSpPr>
        <p:spPr>
          <a:xfrm>
            <a:off x="6786521" y="3432052"/>
            <a:ext cx="385576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Vehicle Prices, Attributes of Candidate Vehicles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AAC6B11-B2B1-4D7D-9EBF-A76C6929EBD4}"/>
              </a:ext>
            </a:extLst>
          </p:cNvPr>
          <p:cNvCxnSpPr>
            <a:cxnSpLocks/>
          </p:cNvCxnSpPr>
          <p:nvPr/>
        </p:nvCxnSpPr>
        <p:spPr>
          <a:xfrm>
            <a:off x="5370435" y="4821863"/>
            <a:ext cx="0" cy="128458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3063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A774EAC-F9CD-4AFC-96DE-8C2BEC27FF58}"/>
              </a:ext>
            </a:extLst>
          </p:cNvPr>
          <p:cNvSpPr/>
          <p:nvPr/>
        </p:nvSpPr>
        <p:spPr>
          <a:xfrm>
            <a:off x="2312329" y="4308122"/>
            <a:ext cx="2843784" cy="143560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Used Vehicle Reregistration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F625C8-0661-4EC7-9689-C2C2CEA26AE9}"/>
              </a:ext>
            </a:extLst>
          </p:cNvPr>
          <p:cNvSpPr/>
          <p:nvPr/>
        </p:nvSpPr>
        <p:spPr>
          <a:xfrm>
            <a:off x="7186267" y="4328960"/>
            <a:ext cx="2843784" cy="143560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New and Used Vehicle Use (VMT)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76E70B-6DC5-4827-8FF2-9338824D72F1}"/>
              </a:ext>
            </a:extLst>
          </p:cNvPr>
          <p:cNvSpPr/>
          <p:nvPr/>
        </p:nvSpPr>
        <p:spPr>
          <a:xfrm>
            <a:off x="2312330" y="1114530"/>
            <a:ext cx="2845802" cy="143534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New Vehicle Sales Volume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CC7A20-44B1-4478-892B-0ADD02F8A6C8}"/>
              </a:ext>
            </a:extLst>
          </p:cNvPr>
          <p:cNvSpPr/>
          <p:nvPr/>
        </p:nvSpPr>
        <p:spPr>
          <a:xfrm>
            <a:off x="4750308" y="2711195"/>
            <a:ext cx="2843784" cy="143560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New Vehicle Sales Shares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FF222A-F3F5-4F24-8A94-3DF3232D15E7}"/>
              </a:ext>
            </a:extLst>
          </p:cNvPr>
          <p:cNvSpPr/>
          <p:nvPr/>
        </p:nvSpPr>
        <p:spPr>
          <a:xfrm>
            <a:off x="1930400" y="778933"/>
            <a:ext cx="8483600" cy="5334000"/>
          </a:xfrm>
          <a:prstGeom prst="rect">
            <a:avLst/>
          </a:prstGeom>
          <a:noFill/>
          <a:ln w="1905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A41B12-1356-42C2-9A09-FC9E8E8069B3}"/>
              </a:ext>
            </a:extLst>
          </p:cNvPr>
          <p:cNvSpPr/>
          <p:nvPr/>
        </p:nvSpPr>
        <p:spPr>
          <a:xfrm>
            <a:off x="7186267" y="1114530"/>
            <a:ext cx="2843784" cy="143560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Market Class Definitions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352584-7BE1-4DB5-BC7A-9B1955FE3FD8}"/>
              </a:ext>
            </a:extLst>
          </p:cNvPr>
          <p:cNvSpPr/>
          <p:nvPr/>
        </p:nvSpPr>
        <p:spPr>
          <a:xfrm>
            <a:off x="1845735" y="694268"/>
            <a:ext cx="8666755" cy="55137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740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6A4E665-52AF-48B4-8B85-A6A9DB6E4472}"/>
              </a:ext>
            </a:extLst>
          </p:cNvPr>
          <p:cNvSpPr/>
          <p:nvPr/>
        </p:nvSpPr>
        <p:spPr>
          <a:xfrm>
            <a:off x="5926666" y="2581757"/>
            <a:ext cx="3818526" cy="2579268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Producer Module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B2208B7-B445-4E3C-B423-53B2F5EF9873}"/>
              </a:ext>
            </a:extLst>
          </p:cNvPr>
          <p:cNvCxnSpPr>
            <a:cxnSpLocks/>
          </p:cNvCxnSpPr>
          <p:nvPr/>
        </p:nvCxnSpPr>
        <p:spPr>
          <a:xfrm>
            <a:off x="1813423" y="3871391"/>
            <a:ext cx="411324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2D2F96B-D683-4FF9-B577-1BA2B7059C15}"/>
              </a:ext>
            </a:extLst>
          </p:cNvPr>
          <p:cNvCxnSpPr>
            <a:cxnSpLocks/>
          </p:cNvCxnSpPr>
          <p:nvPr/>
        </p:nvCxnSpPr>
        <p:spPr>
          <a:xfrm>
            <a:off x="9435350" y="1248248"/>
            <a:ext cx="0" cy="1333509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9C5D4BF-1D14-4CAD-8946-3E2B8AB9D52D}"/>
              </a:ext>
            </a:extLst>
          </p:cNvPr>
          <p:cNvSpPr txBox="1"/>
          <p:nvPr/>
        </p:nvSpPr>
        <p:spPr>
          <a:xfrm>
            <a:off x="9515043" y="1238176"/>
            <a:ext cx="21458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Attributes of Candidate Vehicles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BB6B44-3429-40C0-B960-1A5CBC09C26D}"/>
              </a:ext>
            </a:extLst>
          </p:cNvPr>
          <p:cNvSpPr txBox="1"/>
          <p:nvPr/>
        </p:nvSpPr>
        <p:spPr>
          <a:xfrm>
            <a:off x="6663954" y="1246298"/>
            <a:ext cx="23236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/>
              <a:t>Vehicle GHG cert and target values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B857E6D-733A-4489-A8B7-D05B974F49AC}"/>
              </a:ext>
            </a:extLst>
          </p:cNvPr>
          <p:cNvCxnSpPr>
            <a:cxnSpLocks/>
          </p:cNvCxnSpPr>
          <p:nvPr/>
        </p:nvCxnSpPr>
        <p:spPr>
          <a:xfrm>
            <a:off x="9145026" y="5161025"/>
            <a:ext cx="0" cy="136781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8D6F7A8-0A48-48BD-9FE1-21F55C87EEEC}"/>
              </a:ext>
            </a:extLst>
          </p:cNvPr>
          <p:cNvSpPr txBox="1"/>
          <p:nvPr/>
        </p:nvSpPr>
        <p:spPr>
          <a:xfrm>
            <a:off x="5840356" y="5331932"/>
            <a:ext cx="3304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/>
              <a:t>Attributes of Produced Vehicles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C3522A-D902-403A-931B-9666BEDD603A}"/>
              </a:ext>
            </a:extLst>
          </p:cNvPr>
          <p:cNvSpPr txBox="1"/>
          <p:nvPr/>
        </p:nvSpPr>
        <p:spPr>
          <a:xfrm>
            <a:off x="7711958" y="725028"/>
            <a:ext cx="3907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/>
              <a:t>to/from Policy Module: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E31C9C9-4F59-4FDE-A16B-0688D9EE3751}"/>
              </a:ext>
            </a:extLst>
          </p:cNvPr>
          <p:cNvCxnSpPr>
            <a:cxnSpLocks/>
          </p:cNvCxnSpPr>
          <p:nvPr/>
        </p:nvCxnSpPr>
        <p:spPr>
          <a:xfrm>
            <a:off x="6248400" y="695398"/>
            <a:ext cx="0" cy="187628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FCA20BC-F607-4AD3-ADAE-0F1F7B482A3C}"/>
              </a:ext>
            </a:extLst>
          </p:cNvPr>
          <p:cNvSpPr txBox="1"/>
          <p:nvPr/>
        </p:nvSpPr>
        <p:spPr>
          <a:xfrm>
            <a:off x="4181848" y="182250"/>
            <a:ext cx="3828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u="sng" dirty="0"/>
              <a:t>Analysis Context Inputs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817752-DB18-434B-8453-2024D94175B9}"/>
              </a:ext>
            </a:extLst>
          </p:cNvPr>
          <p:cNvSpPr txBox="1"/>
          <p:nvPr/>
        </p:nvSpPr>
        <p:spPr>
          <a:xfrm>
            <a:off x="1116690" y="2441744"/>
            <a:ext cx="4343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/>
              <a:t>to/from Consumer Module: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71D4C2-B83C-408F-8908-BDB32EA192A1}"/>
              </a:ext>
            </a:extLst>
          </p:cNvPr>
          <p:cNvSpPr txBox="1"/>
          <p:nvPr/>
        </p:nvSpPr>
        <p:spPr>
          <a:xfrm>
            <a:off x="1984596" y="3386700"/>
            <a:ext cx="300935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Vehicle Demanded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535C367-51AC-40DB-8A1A-B40AAA16F0E6}"/>
              </a:ext>
            </a:extLst>
          </p:cNvPr>
          <p:cNvSpPr txBox="1"/>
          <p:nvPr/>
        </p:nvSpPr>
        <p:spPr>
          <a:xfrm>
            <a:off x="1984596" y="4148447"/>
            <a:ext cx="385576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Prices, Attributes of Candidate Vehicles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688B204-7351-43DA-BD9E-208BB1FC2186}"/>
              </a:ext>
            </a:extLst>
          </p:cNvPr>
          <p:cNvCxnSpPr>
            <a:cxnSpLocks/>
          </p:cNvCxnSpPr>
          <p:nvPr/>
        </p:nvCxnSpPr>
        <p:spPr>
          <a:xfrm>
            <a:off x="1748239" y="4625501"/>
            <a:ext cx="4113243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F63EAB6-39A8-4115-983A-40E6CA46A307}"/>
              </a:ext>
            </a:extLst>
          </p:cNvPr>
          <p:cNvCxnSpPr>
            <a:cxnSpLocks/>
          </p:cNvCxnSpPr>
          <p:nvPr/>
        </p:nvCxnSpPr>
        <p:spPr>
          <a:xfrm>
            <a:off x="9028950" y="1238176"/>
            <a:ext cx="0" cy="1333509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5125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458B539-01A4-4F76-A138-31587F215E0B}"/>
              </a:ext>
            </a:extLst>
          </p:cNvPr>
          <p:cNvSpPr/>
          <p:nvPr/>
        </p:nvSpPr>
        <p:spPr>
          <a:xfrm>
            <a:off x="4918994" y="2624868"/>
            <a:ext cx="3515999" cy="227446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Effects Module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7080AA-523B-4128-A367-8CBC6F626DCC}"/>
              </a:ext>
            </a:extLst>
          </p:cNvPr>
          <p:cNvSpPr txBox="1"/>
          <p:nvPr/>
        </p:nvSpPr>
        <p:spPr>
          <a:xfrm>
            <a:off x="4094456" y="5072874"/>
            <a:ext cx="3892958" cy="1135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2800" dirty="0"/>
              <a:t>Emissions inventory, Fuel Consumption, Pollution Costs, More…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F55AC7A-61D6-42B4-B3C4-827F5DEA74C7}"/>
              </a:ext>
            </a:extLst>
          </p:cNvPr>
          <p:cNvCxnSpPr>
            <a:cxnSpLocks/>
          </p:cNvCxnSpPr>
          <p:nvPr/>
        </p:nvCxnSpPr>
        <p:spPr>
          <a:xfrm>
            <a:off x="7987414" y="1141551"/>
            <a:ext cx="462" cy="144924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218E2D3-8C58-45E8-A27F-3448837F7DAA}"/>
              </a:ext>
            </a:extLst>
          </p:cNvPr>
          <p:cNvSpPr txBox="1"/>
          <p:nvPr/>
        </p:nvSpPr>
        <p:spPr>
          <a:xfrm>
            <a:off x="7970480" y="1315011"/>
            <a:ext cx="239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Vehicle Stock and 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1841E3-E21F-4286-A661-19D32475608B}"/>
              </a:ext>
            </a:extLst>
          </p:cNvPr>
          <p:cNvSpPr txBox="1"/>
          <p:nvPr/>
        </p:nvSpPr>
        <p:spPr>
          <a:xfrm>
            <a:off x="6044882" y="170511"/>
            <a:ext cx="3970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/>
              <a:t>from Consumer and Producer Modules: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FFA3DEE-D252-4BA6-9906-AF78800F9A88}"/>
              </a:ext>
            </a:extLst>
          </p:cNvPr>
          <p:cNvCxnSpPr>
            <a:cxnSpLocks/>
          </p:cNvCxnSpPr>
          <p:nvPr/>
        </p:nvCxnSpPr>
        <p:spPr>
          <a:xfrm>
            <a:off x="7179269" y="1141551"/>
            <a:ext cx="0" cy="146618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06135D2-0587-4B83-B879-07D9417A945D}"/>
              </a:ext>
            </a:extLst>
          </p:cNvPr>
          <p:cNvSpPr txBox="1"/>
          <p:nvPr/>
        </p:nvSpPr>
        <p:spPr>
          <a:xfrm>
            <a:off x="3787560" y="1334839"/>
            <a:ext cx="3391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/>
              <a:t>Attributes of Produced Vehicles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4658D8E-878B-4469-ABCE-4FFAFF007241}"/>
              </a:ext>
            </a:extLst>
          </p:cNvPr>
          <p:cNvCxnSpPr>
            <a:cxnSpLocks/>
          </p:cNvCxnSpPr>
          <p:nvPr/>
        </p:nvCxnSpPr>
        <p:spPr>
          <a:xfrm>
            <a:off x="2134448" y="3979873"/>
            <a:ext cx="278454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BD09C0C-188D-4141-AE86-1257FC2B0AD1}"/>
              </a:ext>
            </a:extLst>
          </p:cNvPr>
          <p:cNvSpPr txBox="1"/>
          <p:nvPr/>
        </p:nvSpPr>
        <p:spPr>
          <a:xfrm>
            <a:off x="1304618" y="2990334"/>
            <a:ext cx="313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u="sng" dirty="0"/>
              <a:t>Analysis Context Inputs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7724172-5DB1-4E3C-ABC1-220FA36249AE}"/>
              </a:ext>
            </a:extLst>
          </p:cNvPr>
          <p:cNvCxnSpPr>
            <a:cxnSpLocks/>
          </p:cNvCxnSpPr>
          <p:nvPr/>
        </p:nvCxnSpPr>
        <p:spPr>
          <a:xfrm>
            <a:off x="7987414" y="4899337"/>
            <a:ext cx="462" cy="1619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936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7F22433-FF77-4424-A770-0747D4FE3E8E}"/>
              </a:ext>
            </a:extLst>
          </p:cNvPr>
          <p:cNvSpPr/>
          <p:nvPr/>
        </p:nvSpPr>
        <p:spPr>
          <a:xfrm>
            <a:off x="6096000" y="1841826"/>
            <a:ext cx="3037278" cy="212206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Policy Module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EEBAFD2-98D3-4CA5-8953-EACA6D0EC732}"/>
              </a:ext>
            </a:extLst>
          </p:cNvPr>
          <p:cNvCxnSpPr>
            <a:cxnSpLocks/>
          </p:cNvCxnSpPr>
          <p:nvPr/>
        </p:nvCxnSpPr>
        <p:spPr>
          <a:xfrm>
            <a:off x="8186244" y="4000674"/>
            <a:ext cx="0" cy="1656876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E860A63-5B18-4A2B-A0F8-88E3125B59FE}"/>
              </a:ext>
            </a:extLst>
          </p:cNvPr>
          <p:cNvSpPr txBox="1"/>
          <p:nvPr/>
        </p:nvSpPr>
        <p:spPr>
          <a:xfrm>
            <a:off x="8186244" y="4138234"/>
            <a:ext cx="20792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Attributes of Candidate Vehicles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65DD53A-C3CE-4806-996A-0AE9328FE1E8}"/>
              </a:ext>
            </a:extLst>
          </p:cNvPr>
          <p:cNvCxnSpPr>
            <a:cxnSpLocks/>
          </p:cNvCxnSpPr>
          <p:nvPr/>
        </p:nvCxnSpPr>
        <p:spPr>
          <a:xfrm>
            <a:off x="7080008" y="4000674"/>
            <a:ext cx="0" cy="170585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C4BAAF2-F3F5-4F01-9AFD-9AB9D34E40CA}"/>
              </a:ext>
            </a:extLst>
          </p:cNvPr>
          <p:cNvSpPr txBox="1"/>
          <p:nvPr/>
        </p:nvSpPr>
        <p:spPr>
          <a:xfrm>
            <a:off x="5000756" y="4114774"/>
            <a:ext cx="20792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/>
              <a:t>Vehicle GHG cert and target values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9E72B8-84D0-4DB7-B185-D04D7B03C87F}"/>
              </a:ext>
            </a:extLst>
          </p:cNvPr>
          <p:cNvSpPr txBox="1"/>
          <p:nvPr/>
        </p:nvSpPr>
        <p:spPr>
          <a:xfrm>
            <a:off x="435375" y="4591993"/>
            <a:ext cx="4187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/>
              <a:t>to/from Producer Module: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2B6BC88-F297-4561-BF99-042D46697AA4}"/>
              </a:ext>
            </a:extLst>
          </p:cNvPr>
          <p:cNvCxnSpPr>
            <a:cxnSpLocks/>
          </p:cNvCxnSpPr>
          <p:nvPr/>
        </p:nvCxnSpPr>
        <p:spPr>
          <a:xfrm>
            <a:off x="7503341" y="907257"/>
            <a:ext cx="0" cy="90070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FD2649D-AF57-4F99-8A69-D29169AEBBAA}"/>
              </a:ext>
            </a:extLst>
          </p:cNvPr>
          <p:cNvSpPr txBox="1"/>
          <p:nvPr/>
        </p:nvSpPr>
        <p:spPr>
          <a:xfrm>
            <a:off x="6100000" y="384037"/>
            <a:ext cx="3045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u="sng" dirty="0"/>
              <a:t>Policy Alternatives</a:t>
            </a:r>
          </a:p>
        </p:txBody>
      </p:sp>
    </p:spTree>
    <p:extLst>
      <p:ext uri="{BB962C8B-B14F-4D97-AF65-F5344CB8AC3E}">
        <p14:creationId xmlns:p14="http://schemas.microsoft.com/office/powerpoint/2010/main" val="3584262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15709</TotalTime>
  <Words>567</Words>
  <Application>Microsoft Office PowerPoint</Application>
  <PresentationFormat>Widescreen</PresentationFormat>
  <Paragraphs>179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Bolon, Kevin</dc:creator>
  <cp:lastModifiedBy>Bolon, Kevin</cp:lastModifiedBy>
  <cp:revision>66</cp:revision>
  <dcterms:created xsi:type="dcterms:W3CDTF">2021-07-11T14:44:30Z</dcterms:created>
  <dcterms:modified xsi:type="dcterms:W3CDTF">2021-10-05T01:59:50Z</dcterms:modified>
</cp:coreProperties>
</file>