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6" r:id="rId5"/>
    <p:sldId id="267" r:id="rId6"/>
    <p:sldId id="259" r:id="rId7"/>
    <p:sldId id="258" r:id="rId8"/>
    <p:sldId id="260" r:id="rId9"/>
    <p:sldId id="262" r:id="rId10"/>
    <p:sldId id="263" r:id="rId11"/>
    <p:sldId id="264" r:id="rId12"/>
  </p:sldIdLst>
  <p:sldSz cx="5486400" cy="3657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9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0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" y="598593"/>
            <a:ext cx="466344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21087"/>
            <a:ext cx="41148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55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28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926205" y="194733"/>
            <a:ext cx="1183005" cy="30996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190" y="194733"/>
            <a:ext cx="3480435" cy="30996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6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60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333" y="911861"/>
            <a:ext cx="473202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57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190" y="973666"/>
            <a:ext cx="2331720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77490" y="973666"/>
            <a:ext cx="2331720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65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05" y="194734"/>
            <a:ext cx="4732020" cy="706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05" y="896620"/>
            <a:ext cx="2321004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905" y="1336040"/>
            <a:ext cx="2321004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77490" y="896620"/>
            <a:ext cx="2332435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77490" y="1336040"/>
            <a:ext cx="2332435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7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8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07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05" y="243840"/>
            <a:ext cx="1769507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2435" y="526627"/>
            <a:ext cx="277749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905" y="1097280"/>
            <a:ext cx="1769507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3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05" y="243840"/>
            <a:ext cx="1769507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32435" y="526627"/>
            <a:ext cx="277749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905" y="1097280"/>
            <a:ext cx="1769507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7190" y="194734"/>
            <a:ext cx="473202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190" y="973666"/>
            <a:ext cx="473202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7190" y="3390054"/>
            <a:ext cx="123444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BCA2-475F-4384-9763-C66D05EE8847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7370" y="3390054"/>
            <a:ext cx="185166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74770" y="3390054"/>
            <a:ext cx="123444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1322F-D2EF-43D3-9353-CE165632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01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3E867A-42FA-4C7E-B871-96F084D7D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9"/>
            <a:ext cx="5486400" cy="365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57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BF6682-6687-498F-9DF2-641C178A21C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F2B8CC-2CD9-4B27-90CE-60297F4F468E}"/>
              </a:ext>
            </a:extLst>
          </p:cNvPr>
          <p:cNvSpPr txBox="1"/>
          <p:nvPr/>
        </p:nvSpPr>
        <p:spPr>
          <a:xfrm>
            <a:off x="2640175" y="2111668"/>
            <a:ext cx="3847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(alt1)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538FF1-F775-42BC-AF97-5C993486483D}"/>
              </a:ext>
            </a:extLst>
          </p:cNvPr>
          <p:cNvSpPr txBox="1"/>
          <p:nvPr/>
        </p:nvSpPr>
        <p:spPr>
          <a:xfrm>
            <a:off x="2494178" y="2388294"/>
            <a:ext cx="3847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(alt0)</a:t>
            </a:r>
          </a:p>
        </p:txBody>
      </p:sp>
    </p:spTree>
    <p:extLst>
      <p:ext uri="{BB962C8B-B14F-4D97-AF65-F5344CB8AC3E}">
        <p14:creationId xmlns:p14="http://schemas.microsoft.com/office/powerpoint/2010/main" val="1208271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68087B-487E-4D8B-821D-A4803E5377E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54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B91B628-D3AA-4188-BA8E-9C39376D1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92" y="0"/>
            <a:ext cx="2749296" cy="365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82A414-53C7-4DD9-9248-9819B346C2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160" y="0"/>
            <a:ext cx="268224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6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89729C-B827-4AD5-B86B-2FF9FB6D3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" y="0"/>
            <a:ext cx="548335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72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1C892B-53FC-4A18-8740-AFEE552A3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" y="0"/>
            <a:ext cx="548335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36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7BFF0E-C974-4126-9A76-0C5D3D77B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65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8651B7C3-99B9-4CF6-994E-C2592899C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5480304" cy="3657600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42720A1-08AE-435A-BFAC-EABCDDA4494C}"/>
              </a:ext>
            </a:extLst>
          </p:cNvPr>
          <p:cNvCxnSpPr>
            <a:cxnSpLocks/>
          </p:cNvCxnSpPr>
          <p:nvPr/>
        </p:nvCxnSpPr>
        <p:spPr>
          <a:xfrm flipH="1" flipV="1">
            <a:off x="3179135" y="1244009"/>
            <a:ext cx="573715" cy="1213441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F2B8CC-2CD9-4B27-90CE-60297F4F468E}"/>
              </a:ext>
            </a:extLst>
          </p:cNvPr>
          <p:cNvSpPr txBox="1"/>
          <p:nvPr/>
        </p:nvSpPr>
        <p:spPr>
          <a:xfrm>
            <a:off x="2573606" y="2173140"/>
            <a:ext cx="3847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(alt1)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538FF1-F775-42BC-AF97-5C993486483D}"/>
              </a:ext>
            </a:extLst>
          </p:cNvPr>
          <p:cNvSpPr txBox="1"/>
          <p:nvPr/>
        </p:nvSpPr>
        <p:spPr>
          <a:xfrm>
            <a:off x="2427609" y="2449766"/>
            <a:ext cx="3847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(alt0)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077533-0104-4B35-8992-703C9F367DAD}"/>
              </a:ext>
            </a:extLst>
          </p:cNvPr>
          <p:cNvSpPr txBox="1"/>
          <p:nvPr/>
        </p:nvSpPr>
        <p:spPr>
          <a:xfrm>
            <a:off x="3250346" y="2449766"/>
            <a:ext cx="1444600" cy="4062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2035: start upstream accounting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7984198-DC24-47D7-85DB-B317801B644B}"/>
              </a:ext>
            </a:extLst>
          </p:cNvPr>
          <p:cNvCxnSpPr>
            <a:cxnSpLocks/>
          </p:cNvCxnSpPr>
          <p:nvPr/>
        </p:nvCxnSpPr>
        <p:spPr>
          <a:xfrm>
            <a:off x="3671327" y="1006608"/>
            <a:ext cx="478051" cy="430306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98519D-CA2E-4EE9-9151-DBE6A9A34DA9}"/>
              </a:ext>
            </a:extLst>
          </p:cNvPr>
          <p:cNvSpPr txBox="1"/>
          <p:nvPr/>
        </p:nvSpPr>
        <p:spPr>
          <a:xfrm>
            <a:off x="2916800" y="420696"/>
            <a:ext cx="1301736" cy="5909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2042: start higher year-over-year target stringency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D9ECC33-5A40-42DF-A869-09B3695528E1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4748733" y="799139"/>
            <a:ext cx="211483" cy="733077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F665A94-CD97-4B77-935A-A894B26C9893}"/>
              </a:ext>
            </a:extLst>
          </p:cNvPr>
          <p:cNvSpPr txBox="1"/>
          <p:nvPr/>
        </p:nvSpPr>
        <p:spPr>
          <a:xfrm>
            <a:off x="4467879" y="1532216"/>
            <a:ext cx="984674" cy="5909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2046: first year where targets are not met</a:t>
            </a:r>
          </a:p>
        </p:txBody>
      </p:sp>
    </p:spTree>
    <p:extLst>
      <p:ext uri="{BB962C8B-B14F-4D97-AF65-F5344CB8AC3E}">
        <p14:creationId xmlns:p14="http://schemas.microsoft.com/office/powerpoint/2010/main" val="2337600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6E632-ADC2-4361-ACD4-F69F1069D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5480304" cy="365760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9B5660-63B5-4156-93DF-96D26721333F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405103" y="2031933"/>
            <a:ext cx="760719" cy="74200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4653680-F3DB-459F-B8D0-403449CC62DF}"/>
              </a:ext>
            </a:extLst>
          </p:cNvPr>
          <p:cNvSpPr txBox="1"/>
          <p:nvPr/>
        </p:nvSpPr>
        <p:spPr>
          <a:xfrm>
            <a:off x="1024250" y="1828800"/>
            <a:ext cx="1380853" cy="4062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2035: start upstream accounting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EBC8349-2C1C-4E79-94FF-14210480DB4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896133" y="1367880"/>
            <a:ext cx="1291665" cy="783649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12A8CF6-8EA3-49BD-A262-82B0A2D832B7}"/>
              </a:ext>
            </a:extLst>
          </p:cNvPr>
          <p:cNvSpPr txBox="1"/>
          <p:nvPr/>
        </p:nvSpPr>
        <p:spPr>
          <a:xfrm>
            <a:off x="1594397" y="1072414"/>
            <a:ext cx="1301736" cy="5909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2042: start higher year-over-year target stringency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F6C6C2-0847-49D5-93B1-01DAAACF2FDF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3997020" y="614723"/>
            <a:ext cx="767081" cy="44121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0CCE338-2E4E-4536-A414-FF8541EBE44D}"/>
              </a:ext>
            </a:extLst>
          </p:cNvPr>
          <p:cNvSpPr txBox="1"/>
          <p:nvPr/>
        </p:nvSpPr>
        <p:spPr>
          <a:xfrm>
            <a:off x="3012346" y="760470"/>
            <a:ext cx="984674" cy="5909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8288" tIns="18288" rIns="18288" bIns="18288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2046: first year where targets are not met</a:t>
            </a:r>
          </a:p>
        </p:txBody>
      </p:sp>
    </p:spTree>
    <p:extLst>
      <p:ext uri="{BB962C8B-B14F-4D97-AF65-F5344CB8AC3E}">
        <p14:creationId xmlns:p14="http://schemas.microsoft.com/office/powerpoint/2010/main" val="7995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9044B6-3839-46CD-8F8F-05B529E0D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548030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2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086526-2AED-49AF-89AD-D08EDD74A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548030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98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10633</TotalTime>
  <Words>54</Words>
  <Application>Microsoft Office PowerPoint</Application>
  <PresentationFormat>Custom</PresentationFormat>
  <Paragraphs>10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Bolon, Kevin</dc:creator>
  <cp:lastModifiedBy>Bolon, Kevin</cp:lastModifiedBy>
  <cp:revision>20</cp:revision>
  <dcterms:created xsi:type="dcterms:W3CDTF">2021-10-10T15:52:13Z</dcterms:created>
  <dcterms:modified xsi:type="dcterms:W3CDTF">2021-10-27T00:10:02Z</dcterms:modified>
</cp:coreProperties>
</file>